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8E0BF4-00B8-40CF-9E95-7860C9064DD9}" type="datetimeFigureOut">
              <a:rPr lang="en-US" smtClean="0"/>
              <a:t>10/13/2015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8C60D7-9CB6-4645-B0E0-55E3C4C30E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6395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2947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 pitchFamily="18" charset="0"/>
            </a:endParaRPr>
          </a:p>
        </p:txBody>
      </p:sp>
      <p:sp>
        <p:nvSpPr>
          <p:cNvPr id="82948" name="Slide Number Placeholder 3"/>
          <p:cNvSpPr>
            <a:spLocks noGrp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30811" algn="l"/>
                <a:tab pos="863177" algn="l"/>
                <a:tab pos="1295544" algn="l"/>
                <a:tab pos="1727910" algn="l"/>
                <a:tab pos="2160276" algn="l"/>
                <a:tab pos="2592642" algn="l"/>
                <a:tab pos="3025008" algn="l"/>
                <a:tab pos="3457374" algn="l"/>
                <a:tab pos="3889740" algn="l"/>
                <a:tab pos="4322106" algn="l"/>
                <a:tab pos="4754472" algn="l"/>
                <a:tab pos="5186838" algn="l"/>
                <a:tab pos="5619205" algn="l"/>
                <a:tab pos="6051571" algn="l"/>
                <a:tab pos="6483937" algn="l"/>
                <a:tab pos="6916303" algn="l"/>
                <a:tab pos="7348669" algn="l"/>
                <a:tab pos="7781035" algn="l"/>
                <a:tab pos="8213401" algn="l"/>
                <a:tab pos="8645767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30811" algn="l"/>
                <a:tab pos="863177" algn="l"/>
                <a:tab pos="1295544" algn="l"/>
                <a:tab pos="1727910" algn="l"/>
                <a:tab pos="2160276" algn="l"/>
                <a:tab pos="2592642" algn="l"/>
                <a:tab pos="3025008" algn="l"/>
                <a:tab pos="3457374" algn="l"/>
                <a:tab pos="3889740" algn="l"/>
                <a:tab pos="4322106" algn="l"/>
                <a:tab pos="4754472" algn="l"/>
                <a:tab pos="5186838" algn="l"/>
                <a:tab pos="5619205" algn="l"/>
                <a:tab pos="6051571" algn="l"/>
                <a:tab pos="6483937" algn="l"/>
                <a:tab pos="6916303" algn="l"/>
                <a:tab pos="7348669" algn="l"/>
                <a:tab pos="7781035" algn="l"/>
                <a:tab pos="8213401" algn="l"/>
                <a:tab pos="8645767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30811" algn="l"/>
                <a:tab pos="863177" algn="l"/>
                <a:tab pos="1295544" algn="l"/>
                <a:tab pos="1727910" algn="l"/>
                <a:tab pos="2160276" algn="l"/>
                <a:tab pos="2592642" algn="l"/>
                <a:tab pos="3025008" algn="l"/>
                <a:tab pos="3457374" algn="l"/>
                <a:tab pos="3889740" algn="l"/>
                <a:tab pos="4322106" algn="l"/>
                <a:tab pos="4754472" algn="l"/>
                <a:tab pos="5186838" algn="l"/>
                <a:tab pos="5619205" algn="l"/>
                <a:tab pos="6051571" algn="l"/>
                <a:tab pos="6483937" algn="l"/>
                <a:tab pos="6916303" algn="l"/>
                <a:tab pos="7348669" algn="l"/>
                <a:tab pos="7781035" algn="l"/>
                <a:tab pos="8213401" algn="l"/>
                <a:tab pos="8645767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30811" algn="l"/>
                <a:tab pos="863177" algn="l"/>
                <a:tab pos="1295544" algn="l"/>
                <a:tab pos="1727910" algn="l"/>
                <a:tab pos="2160276" algn="l"/>
                <a:tab pos="2592642" algn="l"/>
                <a:tab pos="3025008" algn="l"/>
                <a:tab pos="3457374" algn="l"/>
                <a:tab pos="3889740" algn="l"/>
                <a:tab pos="4322106" algn="l"/>
                <a:tab pos="4754472" algn="l"/>
                <a:tab pos="5186838" algn="l"/>
                <a:tab pos="5619205" algn="l"/>
                <a:tab pos="6051571" algn="l"/>
                <a:tab pos="6483937" algn="l"/>
                <a:tab pos="6916303" algn="l"/>
                <a:tab pos="7348669" algn="l"/>
                <a:tab pos="7781035" algn="l"/>
                <a:tab pos="8213401" algn="l"/>
                <a:tab pos="8645767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30811" algn="l"/>
                <a:tab pos="863177" algn="l"/>
                <a:tab pos="1295544" algn="l"/>
                <a:tab pos="1727910" algn="l"/>
                <a:tab pos="2160276" algn="l"/>
                <a:tab pos="2592642" algn="l"/>
                <a:tab pos="3025008" algn="l"/>
                <a:tab pos="3457374" algn="l"/>
                <a:tab pos="3889740" algn="l"/>
                <a:tab pos="4322106" algn="l"/>
                <a:tab pos="4754472" algn="l"/>
                <a:tab pos="5186838" algn="l"/>
                <a:tab pos="5619205" algn="l"/>
                <a:tab pos="6051571" algn="l"/>
                <a:tab pos="6483937" algn="l"/>
                <a:tab pos="6916303" algn="l"/>
                <a:tab pos="7348669" algn="l"/>
                <a:tab pos="7781035" algn="l"/>
                <a:tab pos="8213401" algn="l"/>
                <a:tab pos="8645767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463554" indent="-223959" defTabSz="447919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30811" algn="l"/>
                <a:tab pos="863177" algn="l"/>
                <a:tab pos="1295544" algn="l"/>
                <a:tab pos="1727910" algn="l"/>
                <a:tab pos="2160276" algn="l"/>
                <a:tab pos="2592642" algn="l"/>
                <a:tab pos="3025008" algn="l"/>
                <a:tab pos="3457374" algn="l"/>
                <a:tab pos="3889740" algn="l"/>
                <a:tab pos="4322106" algn="l"/>
                <a:tab pos="4754472" algn="l"/>
                <a:tab pos="5186838" algn="l"/>
                <a:tab pos="5619205" algn="l"/>
                <a:tab pos="6051571" algn="l"/>
                <a:tab pos="6483937" algn="l"/>
                <a:tab pos="6916303" algn="l"/>
                <a:tab pos="7348669" algn="l"/>
                <a:tab pos="7781035" algn="l"/>
                <a:tab pos="8213401" algn="l"/>
                <a:tab pos="8645767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11472" indent="-223959" defTabSz="447919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30811" algn="l"/>
                <a:tab pos="863177" algn="l"/>
                <a:tab pos="1295544" algn="l"/>
                <a:tab pos="1727910" algn="l"/>
                <a:tab pos="2160276" algn="l"/>
                <a:tab pos="2592642" algn="l"/>
                <a:tab pos="3025008" algn="l"/>
                <a:tab pos="3457374" algn="l"/>
                <a:tab pos="3889740" algn="l"/>
                <a:tab pos="4322106" algn="l"/>
                <a:tab pos="4754472" algn="l"/>
                <a:tab pos="5186838" algn="l"/>
                <a:tab pos="5619205" algn="l"/>
                <a:tab pos="6051571" algn="l"/>
                <a:tab pos="6483937" algn="l"/>
                <a:tab pos="6916303" algn="l"/>
                <a:tab pos="7348669" algn="l"/>
                <a:tab pos="7781035" algn="l"/>
                <a:tab pos="8213401" algn="l"/>
                <a:tab pos="8645767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359391" indent="-223959" defTabSz="447919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30811" algn="l"/>
                <a:tab pos="863177" algn="l"/>
                <a:tab pos="1295544" algn="l"/>
                <a:tab pos="1727910" algn="l"/>
                <a:tab pos="2160276" algn="l"/>
                <a:tab pos="2592642" algn="l"/>
                <a:tab pos="3025008" algn="l"/>
                <a:tab pos="3457374" algn="l"/>
                <a:tab pos="3889740" algn="l"/>
                <a:tab pos="4322106" algn="l"/>
                <a:tab pos="4754472" algn="l"/>
                <a:tab pos="5186838" algn="l"/>
                <a:tab pos="5619205" algn="l"/>
                <a:tab pos="6051571" algn="l"/>
                <a:tab pos="6483937" algn="l"/>
                <a:tab pos="6916303" algn="l"/>
                <a:tab pos="7348669" algn="l"/>
                <a:tab pos="7781035" algn="l"/>
                <a:tab pos="8213401" algn="l"/>
                <a:tab pos="8645767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07310" indent="-223959" defTabSz="447919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30811" algn="l"/>
                <a:tab pos="863177" algn="l"/>
                <a:tab pos="1295544" algn="l"/>
                <a:tab pos="1727910" algn="l"/>
                <a:tab pos="2160276" algn="l"/>
                <a:tab pos="2592642" algn="l"/>
                <a:tab pos="3025008" algn="l"/>
                <a:tab pos="3457374" algn="l"/>
                <a:tab pos="3889740" algn="l"/>
                <a:tab pos="4322106" algn="l"/>
                <a:tab pos="4754472" algn="l"/>
                <a:tab pos="5186838" algn="l"/>
                <a:tab pos="5619205" algn="l"/>
                <a:tab pos="6051571" algn="l"/>
                <a:tab pos="6483937" algn="l"/>
                <a:tab pos="6916303" algn="l"/>
                <a:tab pos="7348669" algn="l"/>
                <a:tab pos="7781035" algn="l"/>
                <a:tab pos="8213401" algn="l"/>
                <a:tab pos="8645767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1D6F6700-FAD3-452A-8D35-9F2028BBF0C7}" type="slidenum">
              <a:rPr lang="en-US" altLang="en-US" sz="1300">
                <a:ea typeface="MS PGothic" pitchFamily="34" charset="-128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US" altLang="en-US" sz="1300">
              <a:ea typeface="MS PGothic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 pitchFamily="18" charset="0"/>
            </a:endParaRPr>
          </a:p>
        </p:txBody>
      </p:sp>
      <p:sp>
        <p:nvSpPr>
          <p:cNvPr id="69636" name="Slide Number Placeholder 3"/>
          <p:cNvSpPr>
            <a:spLocks noGrp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32143" algn="l"/>
                <a:tab pos="864286" algn="l"/>
                <a:tab pos="1296429" algn="l"/>
                <a:tab pos="1728572" algn="l"/>
                <a:tab pos="2160715" algn="l"/>
                <a:tab pos="2594401" algn="l"/>
                <a:tab pos="3026544" algn="l"/>
                <a:tab pos="3458687" algn="l"/>
                <a:tab pos="3890830" algn="l"/>
                <a:tab pos="4322973" algn="l"/>
                <a:tab pos="4755116" algn="l"/>
                <a:tab pos="5188802" algn="l"/>
                <a:tab pos="5620944" algn="l"/>
                <a:tab pos="6053087" algn="l"/>
                <a:tab pos="6485230" algn="l"/>
                <a:tab pos="6917373" algn="l"/>
                <a:tab pos="7351060" algn="l"/>
                <a:tab pos="7783203" algn="l"/>
                <a:tab pos="8215346" algn="l"/>
                <a:tab pos="8647489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32143" algn="l"/>
                <a:tab pos="864286" algn="l"/>
                <a:tab pos="1296429" algn="l"/>
                <a:tab pos="1728572" algn="l"/>
                <a:tab pos="2160715" algn="l"/>
                <a:tab pos="2594401" algn="l"/>
                <a:tab pos="3026544" algn="l"/>
                <a:tab pos="3458687" algn="l"/>
                <a:tab pos="3890830" algn="l"/>
                <a:tab pos="4322973" algn="l"/>
                <a:tab pos="4755116" algn="l"/>
                <a:tab pos="5188802" algn="l"/>
                <a:tab pos="5620944" algn="l"/>
                <a:tab pos="6053087" algn="l"/>
                <a:tab pos="6485230" algn="l"/>
                <a:tab pos="6917373" algn="l"/>
                <a:tab pos="7351060" algn="l"/>
                <a:tab pos="7783203" algn="l"/>
                <a:tab pos="8215346" algn="l"/>
                <a:tab pos="8647489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32143" algn="l"/>
                <a:tab pos="864286" algn="l"/>
                <a:tab pos="1296429" algn="l"/>
                <a:tab pos="1728572" algn="l"/>
                <a:tab pos="2160715" algn="l"/>
                <a:tab pos="2594401" algn="l"/>
                <a:tab pos="3026544" algn="l"/>
                <a:tab pos="3458687" algn="l"/>
                <a:tab pos="3890830" algn="l"/>
                <a:tab pos="4322973" algn="l"/>
                <a:tab pos="4755116" algn="l"/>
                <a:tab pos="5188802" algn="l"/>
                <a:tab pos="5620944" algn="l"/>
                <a:tab pos="6053087" algn="l"/>
                <a:tab pos="6485230" algn="l"/>
                <a:tab pos="6917373" algn="l"/>
                <a:tab pos="7351060" algn="l"/>
                <a:tab pos="7783203" algn="l"/>
                <a:tab pos="8215346" algn="l"/>
                <a:tab pos="8647489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32143" algn="l"/>
                <a:tab pos="864286" algn="l"/>
                <a:tab pos="1296429" algn="l"/>
                <a:tab pos="1728572" algn="l"/>
                <a:tab pos="2160715" algn="l"/>
                <a:tab pos="2594401" algn="l"/>
                <a:tab pos="3026544" algn="l"/>
                <a:tab pos="3458687" algn="l"/>
                <a:tab pos="3890830" algn="l"/>
                <a:tab pos="4322973" algn="l"/>
                <a:tab pos="4755116" algn="l"/>
                <a:tab pos="5188802" algn="l"/>
                <a:tab pos="5620944" algn="l"/>
                <a:tab pos="6053087" algn="l"/>
                <a:tab pos="6485230" algn="l"/>
                <a:tab pos="6917373" algn="l"/>
                <a:tab pos="7351060" algn="l"/>
                <a:tab pos="7783203" algn="l"/>
                <a:tab pos="8215346" algn="l"/>
                <a:tab pos="8647489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32143" algn="l"/>
                <a:tab pos="864286" algn="l"/>
                <a:tab pos="1296429" algn="l"/>
                <a:tab pos="1728572" algn="l"/>
                <a:tab pos="2160715" algn="l"/>
                <a:tab pos="2594401" algn="l"/>
                <a:tab pos="3026544" algn="l"/>
                <a:tab pos="3458687" algn="l"/>
                <a:tab pos="3890830" algn="l"/>
                <a:tab pos="4322973" algn="l"/>
                <a:tab pos="4755116" algn="l"/>
                <a:tab pos="5188802" algn="l"/>
                <a:tab pos="5620944" algn="l"/>
                <a:tab pos="6053087" algn="l"/>
                <a:tab pos="6485230" algn="l"/>
                <a:tab pos="6917373" algn="l"/>
                <a:tab pos="7351060" algn="l"/>
                <a:tab pos="7783203" algn="l"/>
                <a:tab pos="8215346" algn="l"/>
                <a:tab pos="8647489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444694" indent="-222245" defTabSz="44449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32143" algn="l"/>
                <a:tab pos="864286" algn="l"/>
                <a:tab pos="1296429" algn="l"/>
                <a:tab pos="1728572" algn="l"/>
                <a:tab pos="2160715" algn="l"/>
                <a:tab pos="2594401" algn="l"/>
                <a:tab pos="3026544" algn="l"/>
                <a:tab pos="3458687" algn="l"/>
                <a:tab pos="3890830" algn="l"/>
                <a:tab pos="4322973" algn="l"/>
                <a:tab pos="4755116" algn="l"/>
                <a:tab pos="5188802" algn="l"/>
                <a:tab pos="5620944" algn="l"/>
                <a:tab pos="6053087" algn="l"/>
                <a:tab pos="6485230" algn="l"/>
                <a:tab pos="6917373" algn="l"/>
                <a:tab pos="7351060" algn="l"/>
                <a:tab pos="7783203" algn="l"/>
                <a:tab pos="8215346" algn="l"/>
                <a:tab pos="8647489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889184" indent="-222245" defTabSz="44449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32143" algn="l"/>
                <a:tab pos="864286" algn="l"/>
                <a:tab pos="1296429" algn="l"/>
                <a:tab pos="1728572" algn="l"/>
                <a:tab pos="2160715" algn="l"/>
                <a:tab pos="2594401" algn="l"/>
                <a:tab pos="3026544" algn="l"/>
                <a:tab pos="3458687" algn="l"/>
                <a:tab pos="3890830" algn="l"/>
                <a:tab pos="4322973" algn="l"/>
                <a:tab pos="4755116" algn="l"/>
                <a:tab pos="5188802" algn="l"/>
                <a:tab pos="5620944" algn="l"/>
                <a:tab pos="6053087" algn="l"/>
                <a:tab pos="6485230" algn="l"/>
                <a:tab pos="6917373" algn="l"/>
                <a:tab pos="7351060" algn="l"/>
                <a:tab pos="7783203" algn="l"/>
                <a:tab pos="8215346" algn="l"/>
                <a:tab pos="8647489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333674" indent="-222245" defTabSz="44449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32143" algn="l"/>
                <a:tab pos="864286" algn="l"/>
                <a:tab pos="1296429" algn="l"/>
                <a:tab pos="1728572" algn="l"/>
                <a:tab pos="2160715" algn="l"/>
                <a:tab pos="2594401" algn="l"/>
                <a:tab pos="3026544" algn="l"/>
                <a:tab pos="3458687" algn="l"/>
                <a:tab pos="3890830" algn="l"/>
                <a:tab pos="4322973" algn="l"/>
                <a:tab pos="4755116" algn="l"/>
                <a:tab pos="5188802" algn="l"/>
                <a:tab pos="5620944" algn="l"/>
                <a:tab pos="6053087" algn="l"/>
                <a:tab pos="6485230" algn="l"/>
                <a:tab pos="6917373" algn="l"/>
                <a:tab pos="7351060" algn="l"/>
                <a:tab pos="7783203" algn="l"/>
                <a:tab pos="8215346" algn="l"/>
                <a:tab pos="8647489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778164" indent="-222245" defTabSz="44449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32143" algn="l"/>
                <a:tab pos="864286" algn="l"/>
                <a:tab pos="1296429" algn="l"/>
                <a:tab pos="1728572" algn="l"/>
                <a:tab pos="2160715" algn="l"/>
                <a:tab pos="2594401" algn="l"/>
                <a:tab pos="3026544" algn="l"/>
                <a:tab pos="3458687" algn="l"/>
                <a:tab pos="3890830" algn="l"/>
                <a:tab pos="4322973" algn="l"/>
                <a:tab pos="4755116" algn="l"/>
                <a:tab pos="5188802" algn="l"/>
                <a:tab pos="5620944" algn="l"/>
                <a:tab pos="6053087" algn="l"/>
                <a:tab pos="6485230" algn="l"/>
                <a:tab pos="6917373" algn="l"/>
                <a:tab pos="7351060" algn="l"/>
                <a:tab pos="7783203" algn="l"/>
                <a:tab pos="8215346" algn="l"/>
                <a:tab pos="8647489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7E643002-E8FE-41A8-A212-F7A871B636D5}" type="slidenum">
              <a:rPr lang="en-US" altLang="en-US" sz="1300">
                <a:ea typeface="MS PGothic" pitchFamily="34" charset="-128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en-US" sz="1300">
              <a:ea typeface="MS PGothic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 pitchFamily="18" charset="0"/>
            </a:endParaRPr>
          </a:p>
        </p:txBody>
      </p:sp>
      <p:sp>
        <p:nvSpPr>
          <p:cNvPr id="70660" name="Slide Number Placeholder 3"/>
          <p:cNvSpPr>
            <a:spLocks noGrp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32143" algn="l"/>
                <a:tab pos="864286" algn="l"/>
                <a:tab pos="1296429" algn="l"/>
                <a:tab pos="1728572" algn="l"/>
                <a:tab pos="2160715" algn="l"/>
                <a:tab pos="2594401" algn="l"/>
                <a:tab pos="3026544" algn="l"/>
                <a:tab pos="3458687" algn="l"/>
                <a:tab pos="3890830" algn="l"/>
                <a:tab pos="4322973" algn="l"/>
                <a:tab pos="4755116" algn="l"/>
                <a:tab pos="5188802" algn="l"/>
                <a:tab pos="5620944" algn="l"/>
                <a:tab pos="6053087" algn="l"/>
                <a:tab pos="6485230" algn="l"/>
                <a:tab pos="6917373" algn="l"/>
                <a:tab pos="7351060" algn="l"/>
                <a:tab pos="7783203" algn="l"/>
                <a:tab pos="8215346" algn="l"/>
                <a:tab pos="8647489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32143" algn="l"/>
                <a:tab pos="864286" algn="l"/>
                <a:tab pos="1296429" algn="l"/>
                <a:tab pos="1728572" algn="l"/>
                <a:tab pos="2160715" algn="l"/>
                <a:tab pos="2594401" algn="l"/>
                <a:tab pos="3026544" algn="l"/>
                <a:tab pos="3458687" algn="l"/>
                <a:tab pos="3890830" algn="l"/>
                <a:tab pos="4322973" algn="l"/>
                <a:tab pos="4755116" algn="l"/>
                <a:tab pos="5188802" algn="l"/>
                <a:tab pos="5620944" algn="l"/>
                <a:tab pos="6053087" algn="l"/>
                <a:tab pos="6485230" algn="l"/>
                <a:tab pos="6917373" algn="l"/>
                <a:tab pos="7351060" algn="l"/>
                <a:tab pos="7783203" algn="l"/>
                <a:tab pos="8215346" algn="l"/>
                <a:tab pos="8647489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32143" algn="l"/>
                <a:tab pos="864286" algn="l"/>
                <a:tab pos="1296429" algn="l"/>
                <a:tab pos="1728572" algn="l"/>
                <a:tab pos="2160715" algn="l"/>
                <a:tab pos="2594401" algn="l"/>
                <a:tab pos="3026544" algn="l"/>
                <a:tab pos="3458687" algn="l"/>
                <a:tab pos="3890830" algn="l"/>
                <a:tab pos="4322973" algn="l"/>
                <a:tab pos="4755116" algn="l"/>
                <a:tab pos="5188802" algn="l"/>
                <a:tab pos="5620944" algn="l"/>
                <a:tab pos="6053087" algn="l"/>
                <a:tab pos="6485230" algn="l"/>
                <a:tab pos="6917373" algn="l"/>
                <a:tab pos="7351060" algn="l"/>
                <a:tab pos="7783203" algn="l"/>
                <a:tab pos="8215346" algn="l"/>
                <a:tab pos="8647489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32143" algn="l"/>
                <a:tab pos="864286" algn="l"/>
                <a:tab pos="1296429" algn="l"/>
                <a:tab pos="1728572" algn="l"/>
                <a:tab pos="2160715" algn="l"/>
                <a:tab pos="2594401" algn="l"/>
                <a:tab pos="3026544" algn="l"/>
                <a:tab pos="3458687" algn="l"/>
                <a:tab pos="3890830" algn="l"/>
                <a:tab pos="4322973" algn="l"/>
                <a:tab pos="4755116" algn="l"/>
                <a:tab pos="5188802" algn="l"/>
                <a:tab pos="5620944" algn="l"/>
                <a:tab pos="6053087" algn="l"/>
                <a:tab pos="6485230" algn="l"/>
                <a:tab pos="6917373" algn="l"/>
                <a:tab pos="7351060" algn="l"/>
                <a:tab pos="7783203" algn="l"/>
                <a:tab pos="8215346" algn="l"/>
                <a:tab pos="8647489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32143" algn="l"/>
                <a:tab pos="864286" algn="l"/>
                <a:tab pos="1296429" algn="l"/>
                <a:tab pos="1728572" algn="l"/>
                <a:tab pos="2160715" algn="l"/>
                <a:tab pos="2594401" algn="l"/>
                <a:tab pos="3026544" algn="l"/>
                <a:tab pos="3458687" algn="l"/>
                <a:tab pos="3890830" algn="l"/>
                <a:tab pos="4322973" algn="l"/>
                <a:tab pos="4755116" algn="l"/>
                <a:tab pos="5188802" algn="l"/>
                <a:tab pos="5620944" algn="l"/>
                <a:tab pos="6053087" algn="l"/>
                <a:tab pos="6485230" algn="l"/>
                <a:tab pos="6917373" algn="l"/>
                <a:tab pos="7351060" algn="l"/>
                <a:tab pos="7783203" algn="l"/>
                <a:tab pos="8215346" algn="l"/>
                <a:tab pos="8647489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444694" indent="-222245" defTabSz="44449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32143" algn="l"/>
                <a:tab pos="864286" algn="l"/>
                <a:tab pos="1296429" algn="l"/>
                <a:tab pos="1728572" algn="l"/>
                <a:tab pos="2160715" algn="l"/>
                <a:tab pos="2594401" algn="l"/>
                <a:tab pos="3026544" algn="l"/>
                <a:tab pos="3458687" algn="l"/>
                <a:tab pos="3890830" algn="l"/>
                <a:tab pos="4322973" algn="l"/>
                <a:tab pos="4755116" algn="l"/>
                <a:tab pos="5188802" algn="l"/>
                <a:tab pos="5620944" algn="l"/>
                <a:tab pos="6053087" algn="l"/>
                <a:tab pos="6485230" algn="l"/>
                <a:tab pos="6917373" algn="l"/>
                <a:tab pos="7351060" algn="l"/>
                <a:tab pos="7783203" algn="l"/>
                <a:tab pos="8215346" algn="l"/>
                <a:tab pos="8647489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889184" indent="-222245" defTabSz="44449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32143" algn="l"/>
                <a:tab pos="864286" algn="l"/>
                <a:tab pos="1296429" algn="l"/>
                <a:tab pos="1728572" algn="l"/>
                <a:tab pos="2160715" algn="l"/>
                <a:tab pos="2594401" algn="l"/>
                <a:tab pos="3026544" algn="l"/>
                <a:tab pos="3458687" algn="l"/>
                <a:tab pos="3890830" algn="l"/>
                <a:tab pos="4322973" algn="l"/>
                <a:tab pos="4755116" algn="l"/>
                <a:tab pos="5188802" algn="l"/>
                <a:tab pos="5620944" algn="l"/>
                <a:tab pos="6053087" algn="l"/>
                <a:tab pos="6485230" algn="l"/>
                <a:tab pos="6917373" algn="l"/>
                <a:tab pos="7351060" algn="l"/>
                <a:tab pos="7783203" algn="l"/>
                <a:tab pos="8215346" algn="l"/>
                <a:tab pos="8647489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333674" indent="-222245" defTabSz="44449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32143" algn="l"/>
                <a:tab pos="864286" algn="l"/>
                <a:tab pos="1296429" algn="l"/>
                <a:tab pos="1728572" algn="l"/>
                <a:tab pos="2160715" algn="l"/>
                <a:tab pos="2594401" algn="l"/>
                <a:tab pos="3026544" algn="l"/>
                <a:tab pos="3458687" algn="l"/>
                <a:tab pos="3890830" algn="l"/>
                <a:tab pos="4322973" algn="l"/>
                <a:tab pos="4755116" algn="l"/>
                <a:tab pos="5188802" algn="l"/>
                <a:tab pos="5620944" algn="l"/>
                <a:tab pos="6053087" algn="l"/>
                <a:tab pos="6485230" algn="l"/>
                <a:tab pos="6917373" algn="l"/>
                <a:tab pos="7351060" algn="l"/>
                <a:tab pos="7783203" algn="l"/>
                <a:tab pos="8215346" algn="l"/>
                <a:tab pos="8647489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778164" indent="-222245" defTabSz="44449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32143" algn="l"/>
                <a:tab pos="864286" algn="l"/>
                <a:tab pos="1296429" algn="l"/>
                <a:tab pos="1728572" algn="l"/>
                <a:tab pos="2160715" algn="l"/>
                <a:tab pos="2594401" algn="l"/>
                <a:tab pos="3026544" algn="l"/>
                <a:tab pos="3458687" algn="l"/>
                <a:tab pos="3890830" algn="l"/>
                <a:tab pos="4322973" algn="l"/>
                <a:tab pos="4755116" algn="l"/>
                <a:tab pos="5188802" algn="l"/>
                <a:tab pos="5620944" algn="l"/>
                <a:tab pos="6053087" algn="l"/>
                <a:tab pos="6485230" algn="l"/>
                <a:tab pos="6917373" algn="l"/>
                <a:tab pos="7351060" algn="l"/>
                <a:tab pos="7783203" algn="l"/>
                <a:tab pos="8215346" algn="l"/>
                <a:tab pos="8647489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DB7BD579-C29A-412B-B047-9C8AD76254B8}" type="slidenum">
              <a:rPr lang="en-US" altLang="en-US" sz="1300">
                <a:ea typeface="MS PGothic" pitchFamily="34" charset="-128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en-US" altLang="en-US" sz="1300">
              <a:ea typeface="MS PGothic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CC2F7-F6B0-46B8-9209-69EB393927D0}" type="datetimeFigureOut">
              <a:rPr lang="en-US" smtClean="0"/>
              <a:t>10/13/2015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AACC8-91AE-482E-8635-A107BD95DF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771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CC2F7-F6B0-46B8-9209-69EB393927D0}" type="datetimeFigureOut">
              <a:rPr lang="en-US" smtClean="0"/>
              <a:t>10/13/2015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AACC8-91AE-482E-8635-A107BD95DF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819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CC2F7-F6B0-46B8-9209-69EB393927D0}" type="datetimeFigureOut">
              <a:rPr lang="en-US" smtClean="0"/>
              <a:t>10/13/2015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AACC8-91AE-482E-8635-A107BD95DF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187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CC2F7-F6B0-46B8-9209-69EB393927D0}" type="datetimeFigureOut">
              <a:rPr lang="en-US" smtClean="0"/>
              <a:t>10/13/2015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AACC8-91AE-482E-8635-A107BD95DF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831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CC2F7-F6B0-46B8-9209-69EB393927D0}" type="datetimeFigureOut">
              <a:rPr lang="en-US" smtClean="0"/>
              <a:t>10/13/2015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AACC8-91AE-482E-8635-A107BD95DF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029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CC2F7-F6B0-46B8-9209-69EB393927D0}" type="datetimeFigureOut">
              <a:rPr lang="en-US" smtClean="0"/>
              <a:t>10/13/2015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AACC8-91AE-482E-8635-A107BD95DF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291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CC2F7-F6B0-46B8-9209-69EB393927D0}" type="datetimeFigureOut">
              <a:rPr lang="en-US" smtClean="0"/>
              <a:t>10/13/2015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AACC8-91AE-482E-8635-A107BD95DF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290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CC2F7-F6B0-46B8-9209-69EB393927D0}" type="datetimeFigureOut">
              <a:rPr lang="en-US" smtClean="0"/>
              <a:t>10/13/2015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AACC8-91AE-482E-8635-A107BD95DF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597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CC2F7-F6B0-46B8-9209-69EB393927D0}" type="datetimeFigureOut">
              <a:rPr lang="en-US" smtClean="0"/>
              <a:t>10/13/2015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AACC8-91AE-482E-8635-A107BD95DF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662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CC2F7-F6B0-46B8-9209-69EB393927D0}" type="datetimeFigureOut">
              <a:rPr lang="en-US" smtClean="0"/>
              <a:t>10/13/2015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AACC8-91AE-482E-8635-A107BD95DF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784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CC2F7-F6B0-46B8-9209-69EB393927D0}" type="datetimeFigureOut">
              <a:rPr lang="en-US" smtClean="0"/>
              <a:t>10/13/2015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AACC8-91AE-482E-8635-A107BD95DF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891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ECC2F7-F6B0-46B8-9209-69EB393927D0}" type="datetimeFigureOut">
              <a:rPr lang="en-US" smtClean="0"/>
              <a:t>10/13/2015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AACC8-91AE-482E-8635-A107BD95DF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191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411388833"/>
              </p:ext>
            </p:extLst>
          </p:nvPr>
        </p:nvGraphicFramePr>
        <p:xfrm>
          <a:off x="0" y="304800"/>
          <a:ext cx="9144000" cy="6367463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916621"/>
                <a:gridCol w="6227379"/>
              </a:tblGrid>
              <a:tr h="598158"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>
                          <a:latin typeface="Calibri" panose="020F0502020204030204" pitchFamily="34" charset="0"/>
                        </a:rPr>
                        <a:t>Outcome</a:t>
                      </a:r>
                      <a:endParaRPr lang="en-US" sz="25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>
                          <a:latin typeface="Calibri" panose="020F0502020204030204" pitchFamily="34" charset="0"/>
                        </a:rPr>
                        <a:t>Checkpoints/Grades</a:t>
                      </a:r>
                      <a:endParaRPr lang="en-US" sz="25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1562922">
                <a:tc>
                  <a:txBody>
                    <a:bodyPr/>
                    <a:lstStyle/>
                    <a:p>
                      <a:pPr algn="ctr"/>
                      <a:endParaRPr lang="en-US" sz="2500" b="1" dirty="0" smtClean="0">
                        <a:latin typeface="Calibri" panose="020F0502020204030204" pitchFamily="34" charset="0"/>
                      </a:endParaRPr>
                    </a:p>
                    <a:p>
                      <a:pPr algn="ctr"/>
                      <a:r>
                        <a:rPr lang="en-US" sz="2500" b="1" dirty="0" smtClean="0">
                          <a:latin typeface="Calibri" panose="020F0502020204030204" pitchFamily="34" charset="0"/>
                        </a:rPr>
                        <a:t>Content</a:t>
                      </a:r>
                      <a:r>
                        <a:rPr lang="en-US" sz="2500" b="1" baseline="0" dirty="0" smtClean="0">
                          <a:latin typeface="Calibri" panose="020F0502020204030204" pitchFamily="34" charset="0"/>
                        </a:rPr>
                        <a:t> Knowledge</a:t>
                      </a:r>
                      <a:endParaRPr lang="en-US" sz="2500" b="1" dirty="0" smtClean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dirty="0" smtClean="0">
                          <a:latin typeface="Calibri" panose="020F0502020204030204" pitchFamily="34" charset="0"/>
                        </a:rPr>
                        <a:t>Learning Log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dirty="0" smtClean="0">
                          <a:latin typeface="Calibri" panose="020F0502020204030204" pitchFamily="34" charset="0"/>
                        </a:rPr>
                        <a:t>Performance Check</a:t>
                      </a:r>
                    </a:p>
                    <a:p>
                      <a:pPr algn="ctr"/>
                      <a:r>
                        <a:rPr lang="en-US" sz="2500" dirty="0" smtClean="0">
                          <a:latin typeface="Calibri" panose="020F0502020204030204" pitchFamily="34" charset="0"/>
                        </a:rPr>
                        <a:t>Quizzes &amp; Tests</a:t>
                      </a:r>
                    </a:p>
                  </a:txBody>
                  <a:tcPr anchor="ctr"/>
                </a:tc>
              </a:tr>
              <a:tr h="1562922">
                <a:tc>
                  <a:txBody>
                    <a:bodyPr/>
                    <a:lstStyle/>
                    <a:p>
                      <a:pPr algn="ctr"/>
                      <a:r>
                        <a:rPr lang="en-US" sz="2500" b="1" dirty="0" smtClean="0">
                          <a:latin typeface="Calibri" panose="020F0502020204030204" pitchFamily="34" charset="0"/>
                        </a:rPr>
                        <a:t>Group</a:t>
                      </a:r>
                      <a:r>
                        <a:rPr lang="en-US" sz="2500" b="1" baseline="0" dirty="0" smtClean="0">
                          <a:latin typeface="Calibri" panose="020F0502020204030204" pitchFamily="34" charset="0"/>
                        </a:rPr>
                        <a:t> Product(s) and Performance(s)</a:t>
                      </a:r>
                      <a:endParaRPr lang="en-US" sz="25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aseline="0" dirty="0" smtClean="0">
                          <a:latin typeface="Calibri" panose="020F0502020204030204" pitchFamily="34" charset="0"/>
                        </a:rPr>
                        <a:t>Spreadsheets/Data Tables</a:t>
                      </a:r>
                    </a:p>
                    <a:p>
                      <a:pPr algn="ctr"/>
                      <a:r>
                        <a:rPr lang="en-US" sz="2500" dirty="0" smtClean="0">
                          <a:latin typeface="Calibri" panose="020F0502020204030204" pitchFamily="34" charset="0"/>
                        </a:rPr>
                        <a:t>Performance Tasks</a:t>
                      </a:r>
                    </a:p>
                    <a:p>
                      <a:pPr algn="ctr"/>
                      <a:r>
                        <a:rPr lang="en-US" sz="2500" dirty="0" smtClean="0">
                          <a:latin typeface="Calibri" panose="020F0502020204030204" pitchFamily="34" charset="0"/>
                        </a:rPr>
                        <a:t>Proposal Draft</a:t>
                      </a:r>
                      <a:endParaRPr lang="en-US" sz="25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</a:tr>
              <a:tr h="1080539">
                <a:tc>
                  <a:txBody>
                    <a:bodyPr/>
                    <a:lstStyle/>
                    <a:p>
                      <a:pPr algn="ctr"/>
                      <a:r>
                        <a:rPr lang="en-US" sz="2500" b="1" dirty="0" smtClean="0">
                          <a:latin typeface="Calibri" panose="020F0502020204030204" pitchFamily="34" charset="0"/>
                        </a:rPr>
                        <a:t>Individual Product(s)</a:t>
                      </a:r>
                      <a:r>
                        <a:rPr lang="en-US" sz="2500" b="1" baseline="0" dirty="0" smtClean="0">
                          <a:latin typeface="Calibri" panose="020F0502020204030204" pitchFamily="34" charset="0"/>
                        </a:rPr>
                        <a:t> and Performance(s)</a:t>
                      </a:r>
                      <a:endParaRPr lang="en-US" sz="25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>
                          <a:latin typeface="Calibri" panose="020F0502020204030204" pitchFamily="34" charset="0"/>
                        </a:rPr>
                        <a:t>Interview</a:t>
                      </a:r>
                      <a:r>
                        <a:rPr lang="en-US" sz="2500" baseline="0" dirty="0" smtClean="0">
                          <a:latin typeface="Calibri" panose="020F0502020204030204" pitchFamily="34" charset="0"/>
                        </a:rPr>
                        <a:t> Results and Written Summary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dirty="0" smtClean="0">
                          <a:latin typeface="Calibri" panose="020F0502020204030204" pitchFamily="34" charset="0"/>
                        </a:rPr>
                        <a:t>Close Reading and </a:t>
                      </a:r>
                      <a:r>
                        <a:rPr lang="en-US" sz="2500" baseline="0" dirty="0" smtClean="0">
                          <a:latin typeface="Calibri" panose="020F0502020204030204" pitchFamily="34" charset="0"/>
                        </a:rPr>
                        <a:t>Written </a:t>
                      </a:r>
                      <a:r>
                        <a:rPr lang="en-US" sz="2500" dirty="0" smtClean="0">
                          <a:latin typeface="Calibri" panose="020F0502020204030204" pitchFamily="34" charset="0"/>
                        </a:rPr>
                        <a:t>Summary</a:t>
                      </a:r>
                    </a:p>
                  </a:txBody>
                  <a:tcPr anchor="ctr"/>
                </a:tc>
              </a:tr>
              <a:tr h="1562922">
                <a:tc>
                  <a:txBody>
                    <a:bodyPr/>
                    <a:lstStyle/>
                    <a:p>
                      <a:pPr algn="ctr"/>
                      <a:endParaRPr lang="en-US" sz="2500" b="1" dirty="0" smtClean="0">
                        <a:latin typeface="Calibri" panose="020F0502020204030204" pitchFamily="34" charset="0"/>
                      </a:endParaRPr>
                    </a:p>
                    <a:p>
                      <a:pPr algn="ctr"/>
                      <a:r>
                        <a:rPr lang="en-US" sz="2500" b="1" dirty="0" smtClean="0">
                          <a:latin typeface="Calibri" panose="020F0502020204030204" pitchFamily="34" charset="0"/>
                        </a:rPr>
                        <a:t>Critical </a:t>
                      </a:r>
                    </a:p>
                    <a:p>
                      <a:pPr algn="ctr"/>
                      <a:r>
                        <a:rPr lang="en-US" sz="2500" b="1" dirty="0" smtClean="0">
                          <a:latin typeface="Calibri" panose="020F0502020204030204" pitchFamily="34" charset="0"/>
                        </a:rPr>
                        <a:t>Thinking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Graphic</a:t>
                      </a:r>
                      <a:r>
                        <a:rPr lang="en-US" sz="2500" b="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Organizers</a:t>
                      </a:r>
                    </a:p>
                    <a:p>
                      <a:pPr algn="ctr"/>
                      <a:r>
                        <a:rPr lang="en-US" sz="2500" b="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Self-Reflection with Rubric</a:t>
                      </a:r>
                      <a:endParaRPr lang="en-US" sz="25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8456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332987135"/>
              </p:ext>
            </p:extLst>
          </p:nvPr>
        </p:nvGraphicFramePr>
        <p:xfrm>
          <a:off x="0" y="457200"/>
          <a:ext cx="9144000" cy="611875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015281"/>
                <a:gridCol w="5128719"/>
              </a:tblGrid>
              <a:tr h="443251"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>
                          <a:latin typeface="Calibri" panose="020F0502020204030204" pitchFamily="34" charset="0"/>
                        </a:rPr>
                        <a:t>Outcome</a:t>
                      </a:r>
                      <a:endParaRPr lang="en-US" sz="26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>
                          <a:latin typeface="Calibri" panose="020F0502020204030204" pitchFamily="34" charset="0"/>
                        </a:rPr>
                        <a:t>Sources</a:t>
                      </a:r>
                      <a:r>
                        <a:rPr lang="en-US" sz="2600" baseline="0" dirty="0" smtClean="0">
                          <a:latin typeface="Calibri" panose="020F0502020204030204" pitchFamily="34" charset="0"/>
                        </a:rPr>
                        <a:t> of Evidence</a:t>
                      </a:r>
                      <a:endParaRPr lang="en-US" sz="26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1470901"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>
                          <a:latin typeface="Calibri" panose="020F0502020204030204" pitchFamily="34" charset="0"/>
                        </a:rPr>
                        <a:t>Content </a:t>
                      </a:r>
                    </a:p>
                    <a:p>
                      <a:pPr algn="ctr"/>
                      <a:r>
                        <a:rPr lang="en-US" sz="2600" dirty="0" smtClean="0">
                          <a:latin typeface="Calibri" panose="020F0502020204030204" pitchFamily="34" charset="0"/>
                        </a:rPr>
                        <a:t>Knowledge</a:t>
                      </a:r>
                    </a:p>
                    <a:p>
                      <a:pPr algn="ctr"/>
                      <a:endParaRPr lang="en-US" sz="26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>
                          <a:latin typeface="Calibri" panose="020F0502020204030204" pitchFamily="34" charset="0"/>
                        </a:rPr>
                        <a:t>Homework</a:t>
                      </a:r>
                    </a:p>
                    <a:p>
                      <a:pPr algn="ctr"/>
                      <a:r>
                        <a:rPr lang="en-US" sz="2600" dirty="0" smtClean="0">
                          <a:latin typeface="Calibri" panose="020F0502020204030204" pitchFamily="34" charset="0"/>
                        </a:rPr>
                        <a:t>Work in Progress</a:t>
                      </a:r>
                    </a:p>
                    <a:p>
                      <a:pPr algn="ctr"/>
                      <a:r>
                        <a:rPr lang="en-US" sz="2600" dirty="0" smtClean="0">
                          <a:latin typeface="Calibri" panose="020F0502020204030204" pitchFamily="34" charset="0"/>
                        </a:rPr>
                        <a:t>Quizzes &amp; Tests</a:t>
                      </a:r>
                    </a:p>
                    <a:p>
                      <a:pPr algn="ctr"/>
                      <a:r>
                        <a:rPr lang="en-US" sz="2600" dirty="0" smtClean="0">
                          <a:latin typeface="Calibri" panose="020F0502020204030204" pitchFamily="34" charset="0"/>
                        </a:rPr>
                        <a:t>Graphic Organizer</a:t>
                      </a:r>
                    </a:p>
                  </a:txBody>
                  <a:tcPr anchor="ctr"/>
                </a:tc>
              </a:tr>
              <a:tr h="1470901"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>
                          <a:latin typeface="Calibri" panose="020F0502020204030204" pitchFamily="34" charset="0"/>
                        </a:rPr>
                        <a:t>Informational</a:t>
                      </a:r>
                    </a:p>
                    <a:p>
                      <a:pPr algn="ctr"/>
                      <a:r>
                        <a:rPr lang="en-US" sz="2600" dirty="0" smtClean="0">
                          <a:latin typeface="Calibri" panose="020F0502020204030204" pitchFamily="34" charset="0"/>
                        </a:rPr>
                        <a:t>Reading/Writing</a:t>
                      </a:r>
                    </a:p>
                    <a:p>
                      <a:pPr algn="ctr"/>
                      <a:endParaRPr lang="en-US" sz="26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>
                          <a:latin typeface="Calibri" panose="020F0502020204030204" pitchFamily="34" charset="0"/>
                        </a:rPr>
                        <a:t>Test Questions &amp;</a:t>
                      </a:r>
                    </a:p>
                    <a:p>
                      <a:pPr algn="ctr"/>
                      <a:r>
                        <a:rPr lang="en-US" sz="2600" dirty="0" smtClean="0">
                          <a:latin typeface="Calibri" panose="020F0502020204030204" pitchFamily="34" charset="0"/>
                        </a:rPr>
                        <a:t>Performance Tasks</a:t>
                      </a:r>
                    </a:p>
                    <a:p>
                      <a:pPr algn="ctr"/>
                      <a:r>
                        <a:rPr lang="en-US" sz="2600" dirty="0" smtClean="0">
                          <a:latin typeface="Calibri" panose="020F0502020204030204" pitchFamily="34" charset="0"/>
                        </a:rPr>
                        <a:t>Written</a:t>
                      </a:r>
                      <a:r>
                        <a:rPr lang="en-US" sz="2600" baseline="0" dirty="0" smtClean="0">
                          <a:latin typeface="Calibri" panose="020F0502020204030204" pitchFamily="34" charset="0"/>
                        </a:rPr>
                        <a:t> Explanation</a:t>
                      </a:r>
                    </a:p>
                    <a:p>
                      <a:pPr algn="ctr"/>
                      <a:r>
                        <a:rPr lang="en-US" sz="26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Close Reading Annotations</a:t>
                      </a:r>
                      <a:endParaRPr lang="en-US" sz="26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</a:tr>
              <a:tr h="864161"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>
                          <a:latin typeface="Calibri" panose="020F0502020204030204" pitchFamily="34" charset="0"/>
                        </a:rPr>
                        <a:t>Speaking</a:t>
                      </a:r>
                      <a:r>
                        <a:rPr lang="en-US" sz="2600" baseline="0" dirty="0" smtClean="0">
                          <a:latin typeface="Calibri" panose="020F0502020204030204" pitchFamily="34" charset="0"/>
                        </a:rPr>
                        <a:t> and Listening</a:t>
                      </a:r>
                      <a:endParaRPr lang="en-US" sz="26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>
                          <a:latin typeface="Calibri" panose="020F0502020204030204" pitchFamily="34" charset="0"/>
                        </a:rPr>
                        <a:t>Interview Notes</a:t>
                      </a:r>
                    </a:p>
                    <a:p>
                      <a:pPr algn="ctr"/>
                      <a:r>
                        <a:rPr lang="en-US" sz="2600" dirty="0" smtClean="0">
                          <a:latin typeface="Calibri" panose="020F0502020204030204" pitchFamily="34" charset="0"/>
                        </a:rPr>
                        <a:t>Structured Discussion Participation</a:t>
                      </a:r>
                    </a:p>
                  </a:txBody>
                  <a:tcPr anchor="ctr"/>
                </a:tc>
              </a:tr>
              <a:tr h="1394350"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>
                          <a:latin typeface="Calibri" panose="020F0502020204030204" pitchFamily="34" charset="0"/>
                        </a:rPr>
                        <a:t>Collaboration</a:t>
                      </a:r>
                      <a:endParaRPr lang="en-US" sz="2600" b="1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>
                          <a:latin typeface="Calibri" panose="020F0502020204030204" pitchFamily="34" charset="0"/>
                        </a:rPr>
                        <a:t>Self Reports</a:t>
                      </a:r>
                    </a:p>
                    <a:p>
                      <a:pPr algn="ctr"/>
                      <a:r>
                        <a:rPr lang="en-US" sz="2600" dirty="0" smtClean="0">
                          <a:latin typeface="Calibri" panose="020F0502020204030204" pitchFamily="34" charset="0"/>
                        </a:rPr>
                        <a:t>Peer Critiques</a:t>
                      </a:r>
                    </a:p>
                    <a:p>
                      <a:pPr algn="ctr"/>
                      <a:r>
                        <a:rPr lang="en-US" sz="2600" dirty="0" smtClean="0">
                          <a:latin typeface="Calibri" panose="020F0502020204030204" pitchFamily="34" charset="0"/>
                        </a:rPr>
                        <a:t>Teacher Observations</a:t>
                      </a:r>
                      <a:endParaRPr lang="en-US" sz="2600" b="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8440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249678516"/>
              </p:ext>
            </p:extLst>
          </p:nvPr>
        </p:nvGraphicFramePr>
        <p:xfrm>
          <a:off x="0" y="457200"/>
          <a:ext cx="9144000" cy="591322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446450"/>
                <a:gridCol w="5697550"/>
              </a:tblGrid>
              <a:tr h="457267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alibri" panose="020F0502020204030204" pitchFamily="34" charset="0"/>
                        </a:rPr>
                        <a:t>Outcome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alibri" panose="020F0502020204030204" pitchFamily="34" charset="0"/>
                        </a:rPr>
                        <a:t>Sources</a:t>
                      </a:r>
                      <a:r>
                        <a:rPr lang="en-US" sz="2800" baseline="0" dirty="0" smtClean="0">
                          <a:latin typeface="Calibri" panose="020F0502020204030204" pitchFamily="34" charset="0"/>
                        </a:rPr>
                        <a:t> of Evidence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T="45733" marB="45733"/>
                </a:tc>
              </a:tr>
              <a:tr h="1554669">
                <a:tc>
                  <a:txBody>
                    <a:bodyPr/>
                    <a:lstStyle/>
                    <a:p>
                      <a:pPr algn="ctr"/>
                      <a:endParaRPr lang="en-US" sz="2800" dirty="0" smtClean="0">
                        <a:latin typeface="Calibri" panose="020F0502020204030204" pitchFamily="34" charset="0"/>
                      </a:endParaRPr>
                    </a:p>
                    <a:p>
                      <a:pPr algn="ctr"/>
                      <a:r>
                        <a:rPr lang="en-US" sz="2800" dirty="0" smtClean="0">
                          <a:latin typeface="Calibri" panose="020F0502020204030204" pitchFamily="34" charset="0"/>
                        </a:rPr>
                        <a:t>ELA</a:t>
                      </a:r>
                    </a:p>
                    <a:p>
                      <a:pPr algn="ctr"/>
                      <a:endParaRPr lang="en-US" sz="28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alibri" panose="020F0502020204030204" pitchFamily="34" charset="0"/>
                        </a:rPr>
                        <a:t>Journal</a:t>
                      </a:r>
                    </a:p>
                    <a:p>
                      <a:pPr algn="ctr"/>
                      <a:r>
                        <a:rPr lang="en-US" sz="2800" dirty="0" smtClean="0">
                          <a:latin typeface="Calibri" panose="020F0502020204030204" pitchFamily="34" charset="0"/>
                        </a:rPr>
                        <a:t>Close Reading and Summary</a:t>
                      </a:r>
                    </a:p>
                    <a:p>
                      <a:pPr algn="ctr"/>
                      <a:r>
                        <a:rPr lang="en-US" sz="2800" dirty="0" smtClean="0">
                          <a:latin typeface="Calibri" panose="020F0502020204030204" pitchFamily="34" charset="0"/>
                        </a:rPr>
                        <a:t>Script Draft</a:t>
                      </a:r>
                    </a:p>
                    <a:p>
                      <a:pPr algn="ctr"/>
                      <a:r>
                        <a:rPr lang="en-US" sz="2800" dirty="0" smtClean="0">
                          <a:latin typeface="Calibri" panose="020F0502020204030204" pitchFamily="34" charset="0"/>
                        </a:rPr>
                        <a:t>Proposal Outline</a:t>
                      </a:r>
                    </a:p>
                  </a:txBody>
                  <a:tcPr marT="45733" marB="45733"/>
                </a:tc>
              </a:tr>
              <a:tr h="1920470">
                <a:tc>
                  <a:txBody>
                    <a:bodyPr/>
                    <a:lstStyle/>
                    <a:p>
                      <a:pPr algn="ctr"/>
                      <a:endParaRPr lang="en-US" sz="2800" dirty="0" smtClean="0">
                        <a:latin typeface="Calibri" panose="020F0502020204030204" pitchFamily="34" charset="0"/>
                      </a:endParaRPr>
                    </a:p>
                    <a:p>
                      <a:pPr algn="ctr"/>
                      <a:r>
                        <a:rPr lang="en-US" sz="2800" dirty="0" smtClean="0">
                          <a:latin typeface="Calibri" panose="020F0502020204030204" pitchFamily="34" charset="0"/>
                        </a:rPr>
                        <a:t>Social</a:t>
                      </a:r>
                      <a:r>
                        <a:rPr lang="en-US" sz="2800" baseline="0" dirty="0" smtClean="0">
                          <a:latin typeface="Calibri" panose="020F0502020204030204" pitchFamily="34" charset="0"/>
                        </a:rPr>
                        <a:t> Studies</a:t>
                      </a:r>
                      <a:endParaRPr lang="en-US" sz="2800" dirty="0" smtClean="0">
                        <a:latin typeface="Calibri" panose="020F0502020204030204" pitchFamily="34" charset="0"/>
                      </a:endParaRPr>
                    </a:p>
                    <a:p>
                      <a:pPr algn="ctr"/>
                      <a:endParaRPr lang="en-US" sz="28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alibri" panose="020F0502020204030204" pitchFamily="34" charset="0"/>
                        </a:rPr>
                        <a:t>Homework</a:t>
                      </a:r>
                    </a:p>
                    <a:p>
                      <a:pPr algn="ctr"/>
                      <a:r>
                        <a:rPr lang="en-US" sz="2800" dirty="0" smtClean="0">
                          <a:latin typeface="Calibri" panose="020F0502020204030204" pitchFamily="34" charset="0"/>
                        </a:rPr>
                        <a:t>Short</a:t>
                      </a:r>
                      <a:r>
                        <a:rPr lang="en-US" sz="2800" baseline="0" dirty="0" smtClean="0">
                          <a:latin typeface="Calibri" panose="020F0502020204030204" pitchFamily="34" charset="0"/>
                        </a:rPr>
                        <a:t> Constructed Responses</a:t>
                      </a:r>
                    </a:p>
                    <a:p>
                      <a:pPr algn="ctr"/>
                      <a:r>
                        <a:rPr lang="en-US" sz="2800" baseline="0" dirty="0" smtClean="0">
                          <a:latin typeface="Calibri" panose="020F0502020204030204" pitchFamily="34" charset="0"/>
                        </a:rPr>
                        <a:t>Graphic Organizers</a:t>
                      </a:r>
                      <a:endParaRPr lang="en-US" sz="2800" dirty="0" smtClean="0">
                        <a:latin typeface="Calibri" panose="020F0502020204030204" pitchFamily="34" charset="0"/>
                      </a:endParaRPr>
                    </a:p>
                    <a:p>
                      <a:pPr algn="ctr"/>
                      <a:r>
                        <a:rPr lang="en-US" sz="2800" dirty="0" smtClean="0">
                          <a:latin typeface="Calibri" panose="020F0502020204030204" pitchFamily="34" charset="0"/>
                        </a:rPr>
                        <a:t>Timeline of Events</a:t>
                      </a:r>
                    </a:p>
                    <a:p>
                      <a:pPr algn="ctr"/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Storyboard</a:t>
                      </a:r>
                      <a:r>
                        <a:rPr lang="en-US" sz="2800" b="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for Video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T="45733" marB="45733"/>
                </a:tc>
              </a:tr>
              <a:tr h="1188869">
                <a:tc>
                  <a:txBody>
                    <a:bodyPr/>
                    <a:lstStyle/>
                    <a:p>
                      <a:pPr algn="ctr"/>
                      <a:endParaRPr lang="en-US" sz="2800" dirty="0" smtClean="0">
                        <a:latin typeface="Calibri" panose="020F0502020204030204" pitchFamily="34" charset="0"/>
                      </a:endParaRPr>
                    </a:p>
                    <a:p>
                      <a:pPr algn="ctr"/>
                      <a:r>
                        <a:rPr lang="en-US" sz="2800" dirty="0" smtClean="0">
                          <a:latin typeface="Calibri" panose="020F0502020204030204" pitchFamily="34" charset="0"/>
                        </a:rPr>
                        <a:t>Collaboration</a:t>
                      </a:r>
                      <a:endParaRPr lang="en-US" sz="2800" b="1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alibri" panose="020F0502020204030204" pitchFamily="34" charset="0"/>
                        </a:rPr>
                        <a:t>Self Reports</a:t>
                      </a:r>
                    </a:p>
                    <a:p>
                      <a:pPr algn="ctr"/>
                      <a:r>
                        <a:rPr lang="en-US" sz="2800" dirty="0" smtClean="0">
                          <a:latin typeface="Calibri" panose="020F0502020204030204" pitchFamily="34" charset="0"/>
                        </a:rPr>
                        <a:t>Peer Critiques</a:t>
                      </a:r>
                    </a:p>
                    <a:p>
                      <a:pPr algn="ctr"/>
                      <a:r>
                        <a:rPr lang="en-US" sz="2800" dirty="0" smtClean="0">
                          <a:latin typeface="Calibri" panose="020F0502020204030204" pitchFamily="34" charset="0"/>
                        </a:rPr>
                        <a:t>Teacher Observations</a:t>
                      </a:r>
                      <a:endParaRPr lang="en-US" sz="2800" b="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T="45733" marB="45733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944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126</Words>
  <Application>Microsoft Office PowerPoint</Application>
  <PresentationFormat>On-screen Show (4:3)</PresentationFormat>
  <Paragraphs>63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ocm boces</dc:creator>
  <cp:lastModifiedBy>ocm boces</cp:lastModifiedBy>
  <cp:revision>1</cp:revision>
  <dcterms:created xsi:type="dcterms:W3CDTF">2015-10-13T21:36:07Z</dcterms:created>
  <dcterms:modified xsi:type="dcterms:W3CDTF">2015-10-13T21:36:33Z</dcterms:modified>
</cp:coreProperties>
</file>