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2" r:id="rId4"/>
    <p:sldId id="264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8286C-EC82-4ADF-A314-AEE968CA3C4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3C87-E274-4F82-A27A-129A5BB48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2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4469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88918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3367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77816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77526A2A-0300-4696-9A95-FE8EA3B7BA6A}" type="slidenum">
              <a:rPr lang="en-US" altLang="en-US" sz="1300">
                <a:ea typeface="MS PGothic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</a:t>
            </a:fld>
            <a:endParaRPr lang="en-US" altLang="en-US" sz="1300">
              <a:ea typeface="MS PGothic" pitchFamily="34" charset="-128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5279" y="8687110"/>
            <a:ext cx="2972721" cy="45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593" tIns="45626" rIns="91593" bIns="4562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55631CD-F262-4A58-8973-37E39C764CC6}" type="slidenum">
              <a:rPr lang="en-US" altLang="en-US" sz="1300"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300">
              <a:cs typeface="Arial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093" y="4344330"/>
            <a:ext cx="5029815" cy="4113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593" tIns="45626" rIns="91593" bIns="45626"/>
          <a:lstStyle/>
          <a:p>
            <a:pPr>
              <a:spcBef>
                <a:spcPts val="426"/>
              </a:spcBef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</a:pPr>
            <a:endParaRPr lang="en-US" altLang="en-US" b="1" i="1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4469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88918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3367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77816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297A5DFD-FDF1-49FE-930D-B6485AB6FB50}" type="slidenum">
              <a:rPr lang="en-US" altLang="en-US" sz="1300">
                <a:ea typeface="MS PGothic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en-US" altLang="en-US" sz="13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4469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88918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3367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77816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BFC0D8C7-08EC-4DF1-8782-3D430CE4CB97}" type="slidenum">
              <a:rPr lang="en-US" altLang="en-US" sz="1300">
                <a:ea typeface="MS PGothic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en-US" altLang="en-US" sz="13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4469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88918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3367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77816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D967CA13-E91E-453E-946E-A41B85ED721E}" type="slidenum">
              <a:rPr lang="en-US" altLang="en-US" sz="1300">
                <a:ea typeface="MS PGothic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en-US" altLang="en-US" sz="13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9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5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4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C0F81-1223-45FA-AD03-4B0688366DAA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B54B-D9A9-415E-8495-B37C2F60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0587" y="2590800"/>
            <a:ext cx="9305175" cy="2585323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5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charset="0"/>
              </a:rPr>
              <a:t>COMPASS POINTS</a:t>
            </a:r>
            <a:br>
              <a:rPr lang="en-US" altLang="en-US" sz="5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charset="0"/>
              </a:rPr>
            </a:br>
            <a:r>
              <a:rPr lang="en-US" sz="5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charset="0"/>
              </a:rPr>
              <a:t>Understanding Preferences </a:t>
            </a:r>
            <a:endParaRPr lang="en-US" sz="540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rial" charset="0"/>
            </a:endParaRPr>
          </a:p>
          <a:p>
            <a:pPr algn="ctr">
              <a:defRPr/>
            </a:pPr>
            <a:r>
              <a:rPr lang="en-US" sz="5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charset="0"/>
              </a:rPr>
              <a:t>in </a:t>
            </a:r>
            <a:r>
              <a:rPr lang="en-US" sz="5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16611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399"/>
            <a:ext cx="4634120" cy="53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21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G_08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G_089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23" y="762000"/>
            <a:ext cx="50342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57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5029200" cy="587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40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G_08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G_089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G_089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5138"/>
            <a:ext cx="5105400" cy="580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3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3399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sz="44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COMPASS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181600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en-US" sz="3100" b="1" u="sng" dirty="0" smtClean="0">
                <a:solidFill>
                  <a:srgbClr val="009900"/>
                </a:solidFill>
                <a:latin typeface="Calibri" panose="020F0502020204030204" pitchFamily="34" charset="0"/>
              </a:rPr>
              <a:t>NORTH</a:t>
            </a:r>
            <a:r>
              <a:rPr lang="en-US" sz="31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– Just Get It Done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1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Like </a:t>
            </a:r>
            <a:r>
              <a:rPr lang="en-US" sz="3100" b="1" dirty="0">
                <a:solidFill>
                  <a:srgbClr val="00B050"/>
                </a:solidFill>
                <a:latin typeface="Calibri" panose="020F0502020204030204" pitchFamily="34" charset="0"/>
              </a:rPr>
              <a:t>to act, try things out, plunge </a:t>
            </a:r>
            <a:r>
              <a:rPr lang="en-US" sz="31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in</a:t>
            </a:r>
          </a:p>
          <a:p>
            <a:pPr marL="0" indent="0">
              <a:defRPr/>
            </a:pPr>
            <a:r>
              <a:rPr lang="en-US" sz="3100" b="1" u="sng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SOUTH</a:t>
            </a:r>
            <a:r>
              <a:rPr lang="en-US" sz="31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– Consider Everyone’s Feelings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1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Like to hear &amp; honor all voices before acting</a:t>
            </a:r>
          </a:p>
          <a:p>
            <a:pPr marL="0" indent="0">
              <a:defRPr/>
            </a:pPr>
            <a:r>
              <a:rPr lang="en-US" sz="3100" b="1" u="sng" dirty="0" smtClean="0">
                <a:solidFill>
                  <a:srgbClr val="FF6600"/>
                </a:solidFill>
                <a:latin typeface="Calibri" panose="020F0502020204030204" pitchFamily="34" charset="0"/>
              </a:rPr>
              <a:t>EAST</a:t>
            </a:r>
            <a:r>
              <a:rPr lang="en-US" sz="31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 – Look at the Big Picture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1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Like to speculate, consider possibilities before acting</a:t>
            </a:r>
          </a:p>
          <a:p>
            <a:pPr marL="0" indent="0">
              <a:defRPr/>
            </a:pPr>
            <a:r>
              <a:rPr lang="en-US" sz="3100" b="1" u="sng" dirty="0" smtClean="0">
                <a:solidFill>
                  <a:srgbClr val="DAA600"/>
                </a:solidFill>
                <a:latin typeface="Calibri" panose="020F0502020204030204" pitchFamily="34" charset="0"/>
              </a:rPr>
              <a:t>WEST</a:t>
            </a:r>
            <a:r>
              <a:rPr lang="en-US" sz="3100" b="1" dirty="0" smtClean="0">
                <a:solidFill>
                  <a:srgbClr val="DAA600"/>
                </a:solidFill>
                <a:latin typeface="Calibri" panose="020F0502020204030204" pitchFamily="34" charset="0"/>
              </a:rPr>
              <a:t> – Pay attention to the details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100" b="1" dirty="0" smtClean="0">
                <a:solidFill>
                  <a:srgbClr val="DAA600"/>
                </a:solidFill>
                <a:latin typeface="Calibri" panose="020F0502020204030204" pitchFamily="34" charset="0"/>
              </a:rPr>
              <a:t>Like to know who, what , where, why before acting</a:t>
            </a:r>
          </a:p>
        </p:txBody>
      </p:sp>
    </p:spTree>
    <p:extLst>
      <p:ext uri="{BB962C8B-B14F-4D97-AF65-F5344CB8AC3E}">
        <p14:creationId xmlns:p14="http://schemas.microsoft.com/office/powerpoint/2010/main" val="6874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38200"/>
            <a:ext cx="8763001" cy="510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0" dirty="0" smtClean="0">
                <a:latin typeface="Calibri" panose="020F0502020204030204" pitchFamily="34" charset="0"/>
              </a:rPr>
              <a:t>As a group, discuss the following: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600" b="0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4</a:t>
            </a:r>
            <a:r>
              <a:rPr lang="en-US" sz="3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</a:t>
            </a:r>
            <a:r>
              <a:rPr lang="en-US" sz="3600" b="0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ASSETS</a:t>
            </a:r>
            <a:r>
              <a:rPr lang="en-US" sz="3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of your style you bring to a team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600" b="0" u="sng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4</a:t>
            </a:r>
            <a:r>
              <a:rPr lang="en-US" sz="3600" b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 </a:t>
            </a:r>
            <a:r>
              <a:rPr lang="en-US" sz="3600" b="0" u="sng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LIABILITIES/LIMITATION</a:t>
            </a:r>
            <a:r>
              <a:rPr lang="en-US" sz="3600" b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of your style you bring to a team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600" b="0" dirty="0" smtClean="0">
                <a:latin typeface="Calibri" panose="020F0502020204030204" pitchFamily="34" charset="0"/>
              </a:rPr>
              <a:t>What do your teammates need to know about your group’s style to make your work together more successful?</a:t>
            </a:r>
            <a:endParaRPr lang="en-US" sz="3600" b="0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400" cap="none" smtClean="0">
                <a:solidFill>
                  <a:schemeClr val="bg1"/>
                </a:solidFill>
                <a:latin typeface="Calibri" panose="020F0502020204030204" pitchFamily="34" charset="0"/>
              </a:rPr>
              <a:t>COMPASS POINTS</a:t>
            </a:r>
            <a:endParaRPr lang="en-US" altLang="en-US" sz="4400" cap="non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3399"/>
          </a:solidFill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True Colors Personality Assessment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718" y="1447800"/>
            <a:ext cx="2524125" cy="441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4800" kern="0" dirty="0" smtClean="0">
                <a:solidFill>
                  <a:srgbClr val="009900"/>
                </a:solidFill>
              </a:rPr>
              <a:t>NORTH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4800" kern="0" dirty="0" smtClean="0">
                <a:solidFill>
                  <a:srgbClr val="003399"/>
                </a:solidFill>
              </a:rPr>
              <a:t>SOUTH</a:t>
            </a:r>
            <a:r>
              <a:rPr lang="en-US" sz="4800" kern="0" dirty="0" smtClean="0">
                <a:solidFill>
                  <a:schemeClr val="accent6"/>
                </a:solidFill>
              </a:rPr>
              <a:t>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4800" kern="0" dirty="0" smtClean="0">
                <a:solidFill>
                  <a:srgbClr val="FF6600"/>
                </a:solidFill>
              </a:rPr>
              <a:t>EAST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4800" kern="0" dirty="0" smtClean="0">
                <a:solidFill>
                  <a:srgbClr val="DAA600"/>
                </a:solidFill>
              </a:rPr>
              <a:t>WEST</a:t>
            </a:r>
            <a:endParaRPr lang="en-US" sz="4000" kern="0" dirty="0" smtClean="0">
              <a:solidFill>
                <a:srgbClr val="DAA600"/>
              </a:solidFill>
            </a:endParaRPr>
          </a:p>
        </p:txBody>
      </p:sp>
      <p:sp>
        <p:nvSpPr>
          <p:cNvPr id="15364" name="Rounded Rectangle 5"/>
          <p:cNvSpPr>
            <a:spLocks noChangeArrowheads="1"/>
          </p:cNvSpPr>
          <p:nvPr/>
        </p:nvSpPr>
        <p:spPr bwMode="auto">
          <a:xfrm>
            <a:off x="2544430" y="876465"/>
            <a:ext cx="3230563" cy="2522538"/>
          </a:xfrm>
          <a:prstGeom prst="roundRect">
            <a:avLst>
              <a:gd name="adj" fmla="val 16667"/>
            </a:avLst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en-US" sz="2000" b="1" dirty="0">
                <a:solidFill>
                  <a:schemeClr val="bg1"/>
                </a:solidFill>
              </a:rPr>
              <a:t>Logical, Competent, Accurate, Concise,         Persistent,  Careful, Intellectual, Impartial Inquisitive,  Logical, Innovative, Detached Systematic, Focused</a:t>
            </a:r>
          </a:p>
        </p:txBody>
      </p:sp>
      <p:sp>
        <p:nvSpPr>
          <p:cNvPr id="15365" name="Rounded Rectangle 7"/>
          <p:cNvSpPr>
            <a:spLocks noChangeArrowheads="1"/>
          </p:cNvSpPr>
          <p:nvPr/>
        </p:nvSpPr>
        <p:spPr bwMode="auto">
          <a:xfrm>
            <a:off x="5774991" y="3465786"/>
            <a:ext cx="3267075" cy="25225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Sensitive, Sincere, Appreciative,  Expressive, Caretaker, Inspirational, Flexible, Creative, Inclusive, Mediator, Idealistic, Intuitive, Loyal, Collaborative</a:t>
            </a:r>
          </a:p>
        </p:txBody>
      </p:sp>
      <p:sp>
        <p:nvSpPr>
          <p:cNvPr id="15366" name="Rounded Rectangle 8"/>
          <p:cNvSpPr>
            <a:spLocks noChangeArrowheads="1"/>
          </p:cNvSpPr>
          <p:nvPr/>
        </p:nvSpPr>
        <p:spPr bwMode="auto">
          <a:xfrm>
            <a:off x="5774992" y="906462"/>
            <a:ext cx="3267075" cy="2522538"/>
          </a:xfrm>
          <a:prstGeom prst="roundRect">
            <a:avLst>
              <a:gd name="adj" fmla="val 16667"/>
            </a:avLst>
          </a:prstGeom>
          <a:solidFill>
            <a:srgbClr val="FF7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Action-oriented, Quick-witted, Charming, Bold, Spontaneous, Dynamic,  Energetic, Problem-solver,   Risk-taker, Creative,  Multi-tasker</a:t>
            </a:r>
          </a:p>
        </p:txBody>
      </p:sp>
      <p:sp>
        <p:nvSpPr>
          <p:cNvPr id="15367" name="Rounded Rectangle 9"/>
          <p:cNvSpPr>
            <a:spLocks noChangeArrowheads="1"/>
          </p:cNvSpPr>
          <p:nvPr/>
        </p:nvSpPr>
        <p:spPr bwMode="auto">
          <a:xfrm>
            <a:off x="2542843" y="3457903"/>
            <a:ext cx="3232150" cy="2522537"/>
          </a:xfrm>
          <a:prstGeom prst="roundRect">
            <a:avLst>
              <a:gd name="adj" fmla="val 16667"/>
            </a:avLst>
          </a:prstGeom>
          <a:solidFill>
            <a:srgbClr val="E4BE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 dirty="0" smtClean="0">
                <a:solidFill>
                  <a:schemeClr val="bg1"/>
                </a:solidFill>
              </a:rPr>
              <a:t>Faithful</a:t>
            </a:r>
            <a:r>
              <a:rPr lang="en-US" altLang="en-US" sz="2000" b="1" dirty="0">
                <a:solidFill>
                  <a:schemeClr val="bg1"/>
                </a:solidFill>
              </a:rPr>
              <a:t>, Dependable, Efficient, Practical, Systematic, Orderly, Thorough, Sensible, Proper, Organized, Punctual, Helpful, Stable, Traditional</a:t>
            </a:r>
          </a:p>
        </p:txBody>
      </p:sp>
    </p:spTree>
    <p:extLst>
      <p:ext uri="{BB962C8B-B14F-4D97-AF65-F5344CB8AC3E}">
        <p14:creationId xmlns:p14="http://schemas.microsoft.com/office/powerpoint/2010/main" val="29184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364" grpId="0" animBg="1"/>
      <p:bldP spid="15365" grpId="0" animBg="1"/>
      <p:bldP spid="15366" grpId="0" animBg="1"/>
      <p:bldP spid="153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230</Words>
  <Application>Microsoft Office PowerPoint</Application>
  <PresentationFormat>On-screen Show (4:3)</PresentationFormat>
  <Paragraphs>30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COMPASS POINTS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ocm boces</dc:creator>
  <cp:lastModifiedBy>ocm boces</cp:lastModifiedBy>
  <cp:revision>2</cp:revision>
  <dcterms:created xsi:type="dcterms:W3CDTF">2015-10-10T11:02:17Z</dcterms:created>
  <dcterms:modified xsi:type="dcterms:W3CDTF">2015-10-14T15:03:36Z</dcterms:modified>
</cp:coreProperties>
</file>