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D84CC-9393-46D6-8E2F-5E41A85C5B9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5FF1-7DFB-4505-BC6A-D419D8ED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5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Anything outside the 4 walls of</a:t>
            </a:r>
            <a:r>
              <a:rPr lang="en-US" baseline="0" dirty="0" smtClean="0"/>
              <a:t> the classroom.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7EBA-4B9F-4481-B3D8-85D9673544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47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24FB-1341-4B74-AD29-7746F562958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FB48-4114-4747-AC98-15165B24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24FB-1341-4B74-AD29-7746F562958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FB48-4114-4747-AC98-15165B24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3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24FB-1341-4B74-AD29-7746F562958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FB48-4114-4747-AC98-15165B24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24FB-1341-4B74-AD29-7746F562958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FB48-4114-4747-AC98-15165B24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6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24FB-1341-4B74-AD29-7746F562958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FB48-4114-4747-AC98-15165B24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5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24FB-1341-4B74-AD29-7746F562958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FB48-4114-4747-AC98-15165B24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2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24FB-1341-4B74-AD29-7746F562958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FB48-4114-4747-AC98-15165B24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9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24FB-1341-4B74-AD29-7746F562958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FB48-4114-4747-AC98-15165B24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8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24FB-1341-4B74-AD29-7746F562958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FB48-4114-4747-AC98-15165B24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5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24FB-1341-4B74-AD29-7746F562958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FB48-4114-4747-AC98-15165B24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0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24FB-1341-4B74-AD29-7746F562958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FB48-4114-4747-AC98-15165B24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0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124FB-1341-4B74-AD29-7746F562958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5FB48-4114-4747-AC98-15165B24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1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-19050" y="0"/>
            <a:ext cx="9175750" cy="609600"/>
          </a:xfrm>
          <a:prstGeom prst="rect">
            <a:avLst/>
          </a:prstGeom>
          <a:solidFill>
            <a:srgbClr val="000099"/>
          </a:solidFill>
          <a:ln>
            <a:noFill/>
          </a:ln>
          <a:extLst/>
        </p:spPr>
        <p:txBody>
          <a:bodyPr lIns="90000" tIns="46800" rIns="90000" bIns="46800"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Products Public</a:t>
            </a:r>
            <a:endParaRPr lang="en-US" sz="40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289398" y="2640093"/>
            <a:ext cx="4264026" cy="13465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Display</a:t>
            </a:r>
          </a:p>
          <a:p>
            <a:pPr algn="ctr"/>
            <a:endParaRPr lang="en-US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Arial"/>
              <a:buChar char="•"/>
              <a:tabLst>
                <a:tab pos="205740" algn="l"/>
              </a:tabLs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Business</a:t>
            </a:r>
          </a:p>
          <a:p>
            <a:pPr>
              <a:spcBef>
                <a:spcPts val="0"/>
              </a:spcBef>
              <a:buFont typeface="Arial"/>
              <a:buChar char="•"/>
              <a:tabLst>
                <a:tab pos="205740" algn="l"/>
              </a:tabLs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Commons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962530" y="708136"/>
            <a:ext cx="3857626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in the Real World</a:t>
            </a:r>
          </a:p>
          <a:p>
            <a:pPr marL="0" indent="0" algn="ctr"/>
            <a:endParaRPr lang="en-US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Arial"/>
              <a:buChar char="•"/>
              <a:tabLst>
                <a:tab pos="205740" algn="l"/>
              </a:tabLs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Walking Tour</a:t>
            </a:r>
          </a:p>
          <a:p>
            <a:pPr>
              <a:spcBef>
                <a:spcPts val="0"/>
              </a:spcBef>
              <a:buFont typeface="Arial"/>
              <a:buChar char="•"/>
              <a:tabLst>
                <a:tab pos="205740" algn="l"/>
              </a:tabLs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 Game</a:t>
            </a:r>
          </a:p>
          <a:p>
            <a:pPr>
              <a:spcBef>
                <a:spcPts val="0"/>
              </a:spcBef>
              <a:buFont typeface="Arial"/>
              <a:buChar char="•"/>
              <a:tabLst>
                <a:tab pos="205740" algn="l"/>
              </a:tabLs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 Garden</a:t>
            </a:r>
          </a:p>
          <a:p>
            <a:pPr>
              <a:spcBef>
                <a:spcPts val="0"/>
              </a:spcBef>
              <a:buFont typeface="Arial"/>
              <a:buChar char="•"/>
              <a:tabLst>
                <a:tab pos="205740" algn="l"/>
              </a:tabLs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Wheelchair Ramp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959902" y="3048000"/>
            <a:ext cx="3857625" cy="2892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 or Online Presentations </a:t>
            </a:r>
          </a:p>
          <a:p>
            <a:pPr algn="ctr"/>
            <a:endParaRPr lang="en-US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Arial"/>
              <a:buChar char="•"/>
              <a:tabLst>
                <a:tab pos="205740" algn="l"/>
              </a:tabLs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Business/Industry Experts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Arial"/>
              <a:buChar char="•"/>
              <a:tabLst>
                <a:tab pos="205740" algn="l"/>
              </a:tabLst>
            </a:pP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</a:t>
            </a: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</a:t>
            </a:r>
          </a:p>
          <a:p>
            <a:pPr>
              <a:spcBef>
                <a:spcPts val="0"/>
              </a:spcBef>
              <a:buFont typeface="Arial"/>
              <a:buChar char="•"/>
              <a:tabLst>
                <a:tab pos="205740" algn="l"/>
              </a:tabLs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Advisory Board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Arial"/>
              <a:buChar char="•"/>
              <a:tabLst>
                <a:tab pos="205740" algn="l"/>
              </a:tabLs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 Members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Arial"/>
              <a:buChar char="•"/>
              <a:tabLst>
                <a:tab pos="205740" algn="l"/>
              </a:tabLst>
            </a:pPr>
            <a:endParaRPr lang="en-US" sz="1800" b="0" dirty="0" smtClean="0">
              <a:latin typeface="Calibri"/>
              <a:ea typeface="Calibri"/>
              <a:cs typeface="Times New Roman"/>
            </a:endParaRPr>
          </a:p>
          <a:p>
            <a:endParaRPr lang="en-US" sz="1800" b="0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270348" y="4144347"/>
            <a:ext cx="4264025" cy="17966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Publish It, Post It, </a:t>
            </a:r>
          </a:p>
          <a:p>
            <a:pPr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Send It</a:t>
            </a:r>
          </a:p>
          <a:p>
            <a:pPr algn="ctr"/>
            <a:endParaRPr lang="en-US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Arial"/>
              <a:buChar char="•"/>
              <a:tabLst>
                <a:tab pos="205740" algn="l"/>
              </a:tabLst>
            </a:pPr>
            <a:r>
              <a:rPr lang="en-US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Electronic		</a:t>
            </a:r>
          </a:p>
          <a:p>
            <a:pPr>
              <a:spcBef>
                <a:spcPts val="0"/>
              </a:spcBef>
              <a:buFont typeface="Arial"/>
              <a:buChar char="•"/>
              <a:tabLst>
                <a:tab pos="205740" algn="l"/>
              </a:tabLs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/>
              </a:rPr>
              <a:t>Printed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304798" y="670036"/>
            <a:ext cx="4264025" cy="1692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Event</a:t>
            </a:r>
          </a:p>
          <a:p>
            <a:pPr algn="ctr"/>
            <a:endParaRPr lang="en-US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spcBef>
                <a:spcPts val="0"/>
              </a:spcBef>
              <a:buFont typeface="Arial"/>
              <a:buChar char="•"/>
              <a:tabLst>
                <a:tab pos="205740" algn="l"/>
              </a:tabLs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House</a:t>
            </a:r>
            <a:endParaRPr lang="en-US" sz="18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spcBef>
                <a:spcPts val="0"/>
              </a:spcBef>
              <a:buFont typeface="Arial"/>
              <a:buChar char="•"/>
              <a:tabLst>
                <a:tab pos="205740" algn="l"/>
              </a:tabLs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Gallery Show</a:t>
            </a:r>
            <a:endParaRPr lang="en-US" sz="18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spcBef>
                <a:spcPts val="0"/>
              </a:spcBef>
              <a:buFont typeface="Arial"/>
              <a:buChar char="•"/>
              <a:tabLst>
                <a:tab pos="205740" algn="l"/>
              </a:tabLst>
            </a:pP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Debate</a:t>
            </a:r>
            <a:endParaRPr 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46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ocm boces</dc:creator>
  <cp:lastModifiedBy>ocm boces</cp:lastModifiedBy>
  <cp:revision>1</cp:revision>
  <dcterms:created xsi:type="dcterms:W3CDTF">2016-02-04T18:28:50Z</dcterms:created>
  <dcterms:modified xsi:type="dcterms:W3CDTF">2016-02-04T18:29:05Z</dcterms:modified>
</cp:coreProperties>
</file>