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ED248-19A9-409F-B661-CD54C4F80220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79E2F-4067-4363-AD21-020932FA5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2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2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63263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11128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58994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06860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A55703B7-F90C-4F85-A8CD-DCD2A7D8BCBB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</a:t>
            </a:fld>
            <a:endParaRPr lang="en-US" altLang="en-US" sz="1300" dirty="0">
              <a:ea typeface="MS PGothic" pitchFamily="34" charset="-128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3884755" y="8688671"/>
            <a:ext cx="2973247" cy="45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6" tIns="45614" rIns="91566" bIns="4561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34FA2E-E633-4C4B-9C8E-F2E798BEE2B5}" type="slidenum">
              <a:rPr lang="en-US" altLang="en-US" sz="1300"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300" dirty="0">
              <a:cs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0925" y="185738"/>
            <a:ext cx="4572000" cy="3429000"/>
          </a:xfrm>
          <a:solidFill>
            <a:srgbClr val="FFFFFF"/>
          </a:solidFill>
          <a:ln/>
        </p:spPr>
      </p:sp>
      <p:sp>
        <p:nvSpPr>
          <p:cNvPr id="8806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22360" y="4051179"/>
            <a:ext cx="5031887" cy="41119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29"/>
              </a:spcBef>
              <a:tabLst>
                <a:tab pos="0" algn="l"/>
                <a:tab pos="444755" algn="l"/>
                <a:tab pos="894177" algn="l"/>
                <a:tab pos="1343598" algn="l"/>
                <a:tab pos="1789909" algn="l"/>
                <a:tab pos="2239330" algn="l"/>
                <a:tab pos="2688751" algn="l"/>
                <a:tab pos="3136617" algn="l"/>
                <a:tab pos="3584482" algn="l"/>
                <a:tab pos="4033903" algn="l"/>
                <a:tab pos="4481769" algn="l"/>
                <a:tab pos="4931192" algn="l"/>
                <a:tab pos="5379057" algn="l"/>
                <a:tab pos="5826923" algn="l"/>
                <a:tab pos="6276343" algn="l"/>
                <a:tab pos="6725764" algn="l"/>
                <a:tab pos="7172075" algn="l"/>
                <a:tab pos="7621496" algn="l"/>
                <a:tab pos="8070918" algn="l"/>
                <a:tab pos="8517229" algn="l"/>
                <a:tab pos="8966648" algn="l"/>
              </a:tabLst>
            </a:pPr>
            <a:endParaRPr lang="en-US" alt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44405" indent="-222218" defTabSz="4444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888842" indent="-222218" defTabSz="4444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33280" indent="-222218" defTabSz="4444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777717" indent="-222218" defTabSz="44443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9006" algn="l"/>
                <a:tab pos="862642" algn="l"/>
                <a:tab pos="1293189" algn="l"/>
                <a:tab pos="1726825" algn="l"/>
                <a:tab pos="2158917" algn="l"/>
                <a:tab pos="2591009" algn="l"/>
                <a:tab pos="3024643" algn="l"/>
                <a:tab pos="3455191" algn="l"/>
                <a:tab pos="3888826" algn="l"/>
                <a:tab pos="4320918" algn="l"/>
                <a:tab pos="4753011" algn="l"/>
                <a:tab pos="5185102" algn="l"/>
                <a:tab pos="5617194" algn="l"/>
                <a:tab pos="6050829" algn="l"/>
                <a:tab pos="6482921" algn="l"/>
                <a:tab pos="6915013" algn="l"/>
                <a:tab pos="7347104" algn="l"/>
                <a:tab pos="7779196" algn="l"/>
                <a:tab pos="8212831" algn="l"/>
                <a:tab pos="864492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D45A817-1ADD-46F0-B47E-793BD8251D31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300" dirty="0">
              <a:ea typeface="MS PGothic" pitchFamily="34" charset="-128"/>
            </a:endParaRPr>
          </a:p>
        </p:txBody>
      </p:sp>
      <p:sp>
        <p:nvSpPr>
          <p:cNvPr id="112643" name="Text Box 1"/>
          <p:cNvSpPr txBox="1">
            <a:spLocks noChangeArrowheads="1"/>
          </p:cNvSpPr>
          <p:nvPr/>
        </p:nvSpPr>
        <p:spPr bwMode="auto">
          <a:xfrm>
            <a:off x="3885280" y="8688659"/>
            <a:ext cx="2972721" cy="45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0" tIns="45620" rIns="91580" bIns="4562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EAA21E8-11E9-4C66-9FAF-E179E3C3F6A7}" type="slidenum">
              <a:rPr lang="en-US" altLang="en-US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300" dirty="0"/>
          </a:p>
        </p:txBody>
      </p:sp>
      <p:sp>
        <p:nvSpPr>
          <p:cNvPr id="1126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solidFill>
            <a:srgbClr val="FFFFFF"/>
          </a:solidFill>
          <a:ln/>
        </p:spPr>
      </p:sp>
      <p:sp>
        <p:nvSpPr>
          <p:cNvPr id="11264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12558" y="4344330"/>
            <a:ext cx="5032887" cy="4112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26"/>
              </a:spcBef>
              <a:tabLst>
                <a:tab pos="0" algn="l"/>
                <a:tab pos="445981" algn="l"/>
                <a:tab pos="895047" algn="l"/>
                <a:tab pos="1344115" algn="l"/>
                <a:tab pos="1791638" algn="l"/>
                <a:tab pos="2240705" algn="l"/>
                <a:tab pos="2689772" algn="l"/>
                <a:tab pos="3137296" algn="l"/>
                <a:tab pos="3586362" algn="l"/>
                <a:tab pos="4035429" algn="l"/>
                <a:tab pos="4482953" algn="l"/>
                <a:tab pos="4932020" algn="l"/>
                <a:tab pos="5381087" algn="l"/>
                <a:tab pos="5828612" algn="l"/>
                <a:tab pos="6277677" algn="l"/>
                <a:tab pos="6726744" algn="l"/>
                <a:tab pos="7174268" algn="l"/>
                <a:tab pos="7623334" algn="l"/>
                <a:tab pos="8072402" algn="l"/>
                <a:tab pos="8519925" algn="l"/>
                <a:tab pos="8968992" algn="l"/>
              </a:tabLst>
            </a:pPr>
            <a:endParaRPr lang="en-US" alt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2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63263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11128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58994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06860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A55703B7-F90C-4F85-A8CD-DCD2A7D8BCBB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3</a:t>
            </a:fld>
            <a:endParaRPr lang="en-US" altLang="en-US" sz="1300" dirty="0">
              <a:ea typeface="MS PGothic" pitchFamily="34" charset="-128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3884755" y="8688671"/>
            <a:ext cx="2973247" cy="45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6" tIns="45614" rIns="91566" bIns="4561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34FA2E-E633-4C4B-9C8E-F2E798BEE2B5}" type="slidenum">
              <a:rPr lang="en-US" altLang="en-US" sz="1300"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300" dirty="0">
              <a:cs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0925" y="185738"/>
            <a:ext cx="4572000" cy="3429000"/>
          </a:xfrm>
          <a:solidFill>
            <a:srgbClr val="FFFFFF"/>
          </a:solidFill>
          <a:ln/>
        </p:spPr>
      </p:sp>
      <p:sp>
        <p:nvSpPr>
          <p:cNvPr id="8806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22360" y="4051179"/>
            <a:ext cx="5031887" cy="41119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29"/>
              </a:spcBef>
              <a:tabLst>
                <a:tab pos="0" algn="l"/>
                <a:tab pos="444755" algn="l"/>
                <a:tab pos="894177" algn="l"/>
                <a:tab pos="1343598" algn="l"/>
                <a:tab pos="1789909" algn="l"/>
                <a:tab pos="2239330" algn="l"/>
                <a:tab pos="2688751" algn="l"/>
                <a:tab pos="3136617" algn="l"/>
                <a:tab pos="3584482" algn="l"/>
                <a:tab pos="4033903" algn="l"/>
                <a:tab pos="4481769" algn="l"/>
                <a:tab pos="4931192" algn="l"/>
                <a:tab pos="5379057" algn="l"/>
                <a:tab pos="5826923" algn="l"/>
                <a:tab pos="6276343" algn="l"/>
                <a:tab pos="6725764" algn="l"/>
                <a:tab pos="7172075" algn="l"/>
                <a:tab pos="7621496" algn="l"/>
                <a:tab pos="8070918" algn="l"/>
                <a:tab pos="8517229" algn="l"/>
                <a:tab pos="8966648" algn="l"/>
              </a:tabLst>
            </a:pPr>
            <a:endParaRPr lang="en-US" alt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2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63263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11128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58994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06860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A55703B7-F90C-4F85-A8CD-DCD2A7D8BCBB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4</a:t>
            </a:fld>
            <a:endParaRPr lang="en-US" altLang="en-US" sz="1300" dirty="0">
              <a:ea typeface="MS PGothic" pitchFamily="34" charset="-128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3884755" y="8688671"/>
            <a:ext cx="2973247" cy="45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6" tIns="45614" rIns="91566" bIns="4561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34FA2E-E633-4C4B-9C8E-F2E798BEE2B5}" type="slidenum">
              <a:rPr lang="en-US" altLang="en-US" sz="1300"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300" dirty="0">
              <a:cs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0925" y="185738"/>
            <a:ext cx="4572000" cy="3429000"/>
          </a:xfrm>
          <a:solidFill>
            <a:srgbClr val="FFFFFF"/>
          </a:solidFill>
          <a:ln/>
        </p:spPr>
      </p:sp>
      <p:sp>
        <p:nvSpPr>
          <p:cNvPr id="8806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22360" y="4051179"/>
            <a:ext cx="5031887" cy="41119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29"/>
              </a:spcBef>
              <a:tabLst>
                <a:tab pos="0" algn="l"/>
                <a:tab pos="444755" algn="l"/>
                <a:tab pos="894177" algn="l"/>
                <a:tab pos="1343598" algn="l"/>
                <a:tab pos="1789909" algn="l"/>
                <a:tab pos="2239330" algn="l"/>
                <a:tab pos="2688751" algn="l"/>
                <a:tab pos="3136617" algn="l"/>
                <a:tab pos="3584482" algn="l"/>
                <a:tab pos="4033903" algn="l"/>
                <a:tab pos="4481769" algn="l"/>
                <a:tab pos="4931192" algn="l"/>
                <a:tab pos="5379057" algn="l"/>
                <a:tab pos="5826923" algn="l"/>
                <a:tab pos="6276343" algn="l"/>
                <a:tab pos="6725764" algn="l"/>
                <a:tab pos="7172075" algn="l"/>
                <a:tab pos="7621496" algn="l"/>
                <a:tab pos="8070918" algn="l"/>
                <a:tab pos="8517229" algn="l"/>
                <a:tab pos="8966648" algn="l"/>
              </a:tabLst>
            </a:pPr>
            <a:endParaRPr lang="en-US" altLang="en-US" baseline="0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2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463263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11128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358994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06860" indent="-223933" defTabSz="4478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27651" algn="l"/>
                <a:tab pos="861520" algn="l"/>
                <a:tab pos="1292280" algn="l"/>
                <a:tab pos="1726150" algn="l"/>
                <a:tab pos="2158465" algn="l"/>
                <a:tab pos="2589225" algn="l"/>
                <a:tab pos="3023095" algn="l"/>
                <a:tab pos="3453855" algn="l"/>
                <a:tab pos="3887725" algn="l"/>
                <a:tab pos="4320039" algn="l"/>
                <a:tab pos="4750800" algn="l"/>
                <a:tab pos="5183116" algn="l"/>
                <a:tab pos="5615431" algn="l"/>
                <a:tab pos="6049300" algn="l"/>
                <a:tab pos="6481615" algn="l"/>
                <a:tab pos="6913930" algn="l"/>
                <a:tab pos="7344689" algn="l"/>
                <a:tab pos="7777006" algn="l"/>
                <a:tab pos="8210875" algn="l"/>
                <a:tab pos="8643191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A55703B7-F90C-4F85-A8CD-DCD2A7D8BCBB}" type="slidenum">
              <a:rPr lang="en-US" altLang="en-US" sz="1300">
                <a:ea typeface="MS PGothic" pitchFamily="34" charset="-128"/>
              </a:rPr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5</a:t>
            </a:fld>
            <a:endParaRPr lang="en-US" altLang="en-US" sz="1300" dirty="0">
              <a:ea typeface="MS PGothic" pitchFamily="34" charset="-128"/>
            </a:endParaRPr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3884755" y="8688671"/>
            <a:ext cx="2973247" cy="45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6" tIns="45614" rIns="91566" bIns="45614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34FA2E-E633-4C4B-9C8E-F2E798BEE2B5}" type="slidenum">
              <a:rPr lang="en-US" altLang="en-US" sz="1300"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300" dirty="0">
              <a:cs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0925" y="185738"/>
            <a:ext cx="4572000" cy="3429000"/>
          </a:xfrm>
          <a:solidFill>
            <a:srgbClr val="FFFFFF"/>
          </a:solidFill>
          <a:ln/>
        </p:spPr>
      </p:sp>
      <p:sp>
        <p:nvSpPr>
          <p:cNvPr id="8806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922360" y="4051179"/>
            <a:ext cx="5031887" cy="41119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429"/>
              </a:spcBef>
              <a:tabLst>
                <a:tab pos="0" algn="l"/>
                <a:tab pos="444755" algn="l"/>
                <a:tab pos="894177" algn="l"/>
                <a:tab pos="1343598" algn="l"/>
                <a:tab pos="1789909" algn="l"/>
                <a:tab pos="2239330" algn="l"/>
                <a:tab pos="2688751" algn="l"/>
                <a:tab pos="3136617" algn="l"/>
                <a:tab pos="3584482" algn="l"/>
                <a:tab pos="4033903" algn="l"/>
                <a:tab pos="4481769" algn="l"/>
                <a:tab pos="4931192" algn="l"/>
                <a:tab pos="5379057" algn="l"/>
                <a:tab pos="5826923" algn="l"/>
                <a:tab pos="6276343" algn="l"/>
                <a:tab pos="6725764" algn="l"/>
                <a:tab pos="7172075" algn="l"/>
                <a:tab pos="7621496" algn="l"/>
                <a:tab pos="8070918" algn="l"/>
                <a:tab pos="8517229" algn="l"/>
                <a:tab pos="8966648" algn="l"/>
              </a:tabLst>
            </a:pPr>
            <a:endParaRPr lang="en-US" alt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3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1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4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5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7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0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7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5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8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38FE-856F-4DAD-A132-B51AA83BC173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0FED-70D3-4F72-AE16-56DDEA48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3399"/>
          </a:solidFill>
        </p:spPr>
        <p:txBody>
          <a:bodyPr anchor="t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4800" kern="0" dirty="0" smtClean="0">
                <a:solidFill>
                  <a:schemeClr val="bg1"/>
                </a:solidFill>
              </a:rPr>
              <a:t>Phase 1 of Project Design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4038600" cy="53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Consider Your Context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1676400"/>
            <a:ext cx="8001000" cy="38862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341313" lvl="2" indent="-287338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/>
              <a:t>Which students or class will be </a:t>
            </a:r>
            <a:r>
              <a:rPr lang="en-US" sz="2400" dirty="0" smtClean="0"/>
              <a:t>involved? </a:t>
            </a:r>
          </a:p>
          <a:p>
            <a:pPr marL="341313" lvl="2" indent="-287338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 smtClean="0"/>
              <a:t>When </a:t>
            </a:r>
            <a:r>
              <a:rPr lang="en-US" sz="2400" dirty="0"/>
              <a:t>will I implement the project?</a:t>
            </a:r>
          </a:p>
          <a:p>
            <a:pPr marL="341313" lvl="2" indent="-287338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/>
              <a:t>What concepts, </a:t>
            </a:r>
            <a:r>
              <a:rPr lang="en-US" sz="2400" dirty="0" smtClean="0"/>
              <a:t>topics, and </a:t>
            </a:r>
            <a:r>
              <a:rPr lang="en-US" sz="2400" b="1" dirty="0"/>
              <a:t>standards</a:t>
            </a:r>
            <a:r>
              <a:rPr lang="en-US" sz="2400" dirty="0"/>
              <a:t> will be included?</a:t>
            </a:r>
          </a:p>
          <a:p>
            <a:pPr marL="341313" lvl="2" indent="-287338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/>
              <a:t>What type of project is best for my students, my content area, and me?</a:t>
            </a:r>
          </a:p>
          <a:p>
            <a:pPr marL="341313" lvl="2" indent="-287338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/>
              <a:t>How long will my project be?</a:t>
            </a:r>
          </a:p>
          <a:p>
            <a:pPr marL="341313" lvl="2" indent="-287338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/>
              <a:t>How many subject areas will be included?  </a:t>
            </a:r>
          </a:p>
          <a:p>
            <a:pPr marL="341313" lvl="2" indent="-287338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 smtClean="0"/>
              <a:t>Who will </a:t>
            </a:r>
            <a:r>
              <a:rPr lang="en-US" sz="2400" dirty="0"/>
              <a:t>be </a:t>
            </a:r>
            <a:r>
              <a:rPr lang="en-US" sz="2400" dirty="0" smtClean="0"/>
              <a:t>involved?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16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519" y="836613"/>
            <a:ext cx="63817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32142" y="1483525"/>
            <a:ext cx="236163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457200" indent="-457200" eaLnBrk="1" hangingPunct="1">
              <a:spcAft>
                <a:spcPts val="1200"/>
              </a:spcAft>
              <a:buSzPct val="100000"/>
              <a:buFont typeface="Wingdings" pitchFamily="2" charset="2"/>
              <a:buChar char="þ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Determine  Context</a:t>
            </a:r>
          </a:p>
        </p:txBody>
      </p:sp>
      <p:sp>
        <p:nvSpPr>
          <p:cNvPr id="55301" name="Right Arrow 1"/>
          <p:cNvSpPr>
            <a:spLocks noChangeArrowheads="1"/>
          </p:cNvSpPr>
          <p:nvPr/>
        </p:nvSpPr>
        <p:spPr bwMode="auto">
          <a:xfrm>
            <a:off x="1647032" y="1181100"/>
            <a:ext cx="979487" cy="485775"/>
          </a:xfrm>
          <a:prstGeom prst="rightArrow">
            <a:avLst>
              <a:gd name="adj1" fmla="val 50000"/>
              <a:gd name="adj2" fmla="val 49942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31750" y="-39688"/>
            <a:ext cx="9175750" cy="819151"/>
          </a:xfrm>
          <a:prstGeom prst="rect">
            <a:avLst/>
          </a:prstGeom>
          <a:solidFill>
            <a:srgbClr val="000099"/>
          </a:solidFill>
          <a:ln>
            <a:noFill/>
          </a:ln>
          <a:extLst/>
        </p:spPr>
        <p:txBody>
          <a:bodyPr lIns="90000" tIns="46800" rIns="90000" bIns="46800"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Project Design: Overview</a:t>
            </a:r>
            <a:endParaRPr lang="en-US" kern="0" dirty="0" smtClean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4114800"/>
            <a:ext cx="415222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Right Arrow 8"/>
          <p:cNvSpPr>
            <a:spLocks noChangeArrowheads="1"/>
          </p:cNvSpPr>
          <p:nvPr/>
        </p:nvSpPr>
        <p:spPr bwMode="auto">
          <a:xfrm rot="5400000">
            <a:off x="768064" y="4235744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dirty="0"/>
          </a:p>
        </p:txBody>
      </p:sp>
      <p:sp>
        <p:nvSpPr>
          <p:cNvPr id="9" name="Right Arrow 1"/>
          <p:cNvSpPr>
            <a:spLocks noChangeArrowheads="1"/>
          </p:cNvSpPr>
          <p:nvPr/>
        </p:nvSpPr>
        <p:spPr bwMode="auto">
          <a:xfrm>
            <a:off x="1671816" y="1950705"/>
            <a:ext cx="979487" cy="485775"/>
          </a:xfrm>
          <a:prstGeom prst="rightArrow">
            <a:avLst>
              <a:gd name="adj1" fmla="val 50000"/>
              <a:gd name="adj2" fmla="val 49942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36062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3399"/>
          </a:solidFill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kern="0" dirty="0" smtClean="0">
                <a:solidFill>
                  <a:schemeClr val="bg1"/>
                </a:solidFill>
              </a:rPr>
              <a:t>Phase 2 of Project Design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8600" y="1401454"/>
            <a:ext cx="8586262" cy="25609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 smtClean="0"/>
              <a:t>Customize Someone Else’s Project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400" dirty="0" smtClean="0"/>
              <a:t>Does it address the </a:t>
            </a:r>
            <a:r>
              <a:rPr lang="en-US" sz="2400" b="1" dirty="0" smtClean="0"/>
              <a:t>standards/content</a:t>
            </a:r>
            <a:r>
              <a:rPr lang="en-US" sz="2400" dirty="0" smtClean="0"/>
              <a:t> I need to target?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400" dirty="0" smtClean="0"/>
              <a:t>Is the project worthy of instructional time?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400" dirty="0" smtClean="0"/>
              <a:t>Will my students be engaged?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2400" dirty="0" smtClean="0"/>
              <a:t>Is the length and level of complexity appropriate for my students?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" y="685800"/>
            <a:ext cx="5257800" cy="915120"/>
            <a:chOff x="392430" y="1412619"/>
            <a:chExt cx="5494020" cy="915120"/>
          </a:xfrm>
          <a:solidFill>
            <a:srgbClr val="92D050"/>
          </a:solidFill>
        </p:grpSpPr>
        <p:sp>
          <p:nvSpPr>
            <p:cNvPr id="7" name="Rounded Rectangle 6"/>
            <p:cNvSpPr/>
            <p:nvPr/>
          </p:nvSpPr>
          <p:spPr>
            <a:xfrm>
              <a:off x="392430" y="1412619"/>
              <a:ext cx="5494020" cy="91512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37102" y="1457291"/>
              <a:ext cx="5404676" cy="8257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7661" tIns="0" rIns="207661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 smtClean="0">
                  <a:solidFill>
                    <a:schemeClr val="bg1"/>
                  </a:solidFill>
                </a:rPr>
                <a:t>Generate a Project Idea </a:t>
              </a:r>
              <a:endParaRPr lang="en-US" sz="3100" b="1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731" y="3658926"/>
            <a:ext cx="4641319" cy="319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>
            <a:off x="7010400" y="35052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97450" y="892880"/>
            <a:ext cx="8840863" cy="303085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b="1" dirty="0"/>
              <a:t>Generate Your Own Idea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Issues in your school or </a:t>
            </a:r>
            <a:r>
              <a:rPr lang="en-US" sz="2800" dirty="0" smtClean="0"/>
              <a:t>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Current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Real-world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Content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Students’ lives and interests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127839"/>
            <a:ext cx="4953000" cy="915120"/>
            <a:chOff x="392430" y="1412619"/>
            <a:chExt cx="5494020" cy="915120"/>
          </a:xfrm>
          <a:solidFill>
            <a:srgbClr val="92D050"/>
          </a:solidFill>
        </p:grpSpPr>
        <p:sp>
          <p:nvSpPr>
            <p:cNvPr id="8" name="Rounded Rectangle 7"/>
            <p:cNvSpPr/>
            <p:nvPr/>
          </p:nvSpPr>
          <p:spPr>
            <a:xfrm>
              <a:off x="392430" y="1412619"/>
              <a:ext cx="5494020" cy="91512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37102" y="1457291"/>
              <a:ext cx="5404676" cy="8257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7661" tIns="0" rIns="207661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kern="1200" dirty="0" smtClean="0">
                  <a:solidFill>
                    <a:schemeClr val="bg1"/>
                  </a:solidFill>
                </a:rPr>
                <a:t>Generate a Project Idea </a:t>
              </a:r>
              <a:endParaRPr lang="en-US" sz="3200" b="1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733799"/>
            <a:ext cx="5325359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>
            <a:off x="6934200" y="2590800"/>
            <a:ext cx="1985521" cy="145575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“MORE”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1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03399"/>
          </a:solidFill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 b="1">
                <a:solidFill>
                  <a:srgbClr val="000000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kern="0" dirty="0" smtClean="0">
                <a:solidFill>
                  <a:schemeClr val="bg1"/>
                </a:solidFill>
              </a:rPr>
              <a:t>Phase 3 of Project Design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57200" y="1350579"/>
            <a:ext cx="8077200" cy="383102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C00000"/>
                </a:solidFill>
              </a:rPr>
              <a:t>Set 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Select </a:t>
            </a:r>
            <a:r>
              <a:rPr lang="en-US" sz="3600" dirty="0"/>
              <a:t>major products/performances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Decide how products/performances will be made </a:t>
            </a:r>
            <a:r>
              <a:rPr lang="en-US" sz="3600" dirty="0" smtClean="0"/>
              <a:t>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Write a driving question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0999" y="803531"/>
            <a:ext cx="4330046" cy="77564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Build the Framework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4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190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ocm boces</dc:creator>
  <cp:lastModifiedBy>ocm boces</cp:lastModifiedBy>
  <cp:revision>2</cp:revision>
  <dcterms:created xsi:type="dcterms:W3CDTF">2015-11-13T21:10:16Z</dcterms:created>
  <dcterms:modified xsi:type="dcterms:W3CDTF">2015-11-15T12:48:43Z</dcterms:modified>
</cp:coreProperties>
</file>