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320" y="-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B5BB5B-EEA0-40B4-94E3-3E4ED4B3E36C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16F3BF-0A2C-456B-A8E8-F0F3ECA1FD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4419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167EBA-4B9F-4481-B3D8-85D96735441D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20517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9FF94-B736-4FC7-919B-450DD3D2C2A8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E11FE-6FAD-43A6-B239-484C66295A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3236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9FF94-B736-4FC7-919B-450DD3D2C2A8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E11FE-6FAD-43A6-B239-484C66295A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2413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9FF94-B736-4FC7-919B-450DD3D2C2A8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E11FE-6FAD-43A6-B239-484C66295A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9489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9FF94-B736-4FC7-919B-450DD3D2C2A8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E11FE-6FAD-43A6-B239-484C66295A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3870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9FF94-B736-4FC7-919B-450DD3D2C2A8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E11FE-6FAD-43A6-B239-484C66295A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17849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9FF94-B736-4FC7-919B-450DD3D2C2A8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E11FE-6FAD-43A6-B239-484C66295A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1955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9FF94-B736-4FC7-919B-450DD3D2C2A8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E11FE-6FAD-43A6-B239-484C66295A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9939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9FF94-B736-4FC7-919B-450DD3D2C2A8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E11FE-6FAD-43A6-B239-484C66295A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0438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9FF94-B736-4FC7-919B-450DD3D2C2A8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E11FE-6FAD-43A6-B239-484C66295A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5120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9FF94-B736-4FC7-919B-450DD3D2C2A8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E11FE-6FAD-43A6-B239-484C66295A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68501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9FF94-B736-4FC7-919B-450DD3D2C2A8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E11FE-6FAD-43A6-B239-484C66295A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452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99FF94-B736-4FC7-919B-450DD3D2C2A8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2E11FE-6FAD-43A6-B239-484C66295A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7965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solidFill>
            <a:schemeClr val="tx2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dirty="0" smtClean="0"/>
              <a:t>Ways to Offer Voice and Choice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To our Students in a PBL Unit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9015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48640"/>
          </a:xfrm>
          <a:solidFill>
            <a:srgbClr val="000099"/>
          </a:solidFill>
        </p:spPr>
        <p:txBody>
          <a:bodyPr>
            <a:normAutofit fontScale="90000"/>
          </a:bodyPr>
          <a:lstStyle/>
          <a:p>
            <a:pPr algn="ctr"/>
            <a:r>
              <a:rPr lang="en-US" smtClean="0">
                <a:solidFill>
                  <a:schemeClr val="bg1"/>
                </a:solidFill>
              </a:rPr>
              <a:t>Limited Student </a:t>
            </a:r>
            <a:r>
              <a:rPr lang="en-US" dirty="0" smtClean="0">
                <a:solidFill>
                  <a:schemeClr val="bg1"/>
                </a:solidFill>
              </a:rPr>
              <a:t>Voice &amp; Choice</a:t>
            </a:r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65043947"/>
              </p:ext>
            </p:extLst>
          </p:nvPr>
        </p:nvGraphicFramePr>
        <p:xfrm>
          <a:off x="228600" y="990600"/>
          <a:ext cx="8686799" cy="445008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600200"/>
                <a:gridCol w="1295400"/>
                <a:gridCol w="1828800"/>
                <a:gridCol w="2178503"/>
                <a:gridCol w="178389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Final Products/ Performance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Topics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Tasks Within the Project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Team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Time</a:t>
                      </a:r>
                      <a:endParaRPr lang="en-US" sz="20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Choose</a:t>
                      </a:r>
                      <a:r>
                        <a:rPr lang="en-US" sz="2000" baseline="0" dirty="0" smtClean="0"/>
                        <a:t> from: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z="2000" baseline="0" dirty="0" smtClean="0"/>
                        <a:t>Product 1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z="2000" baseline="0" dirty="0" smtClean="0"/>
                        <a:t>Product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Choose</a:t>
                      </a:r>
                      <a:r>
                        <a:rPr lang="en-US" sz="2000" baseline="0" dirty="0" smtClean="0"/>
                        <a:t> from: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000" baseline="0" dirty="0" smtClean="0"/>
                        <a:t>Topic A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000" baseline="0" dirty="0" smtClean="0"/>
                        <a:t>Topic B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000" baseline="0" dirty="0" smtClean="0"/>
                        <a:t>Topic C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000" baseline="0" dirty="0" smtClean="0"/>
                        <a:t>Topic D</a:t>
                      </a:r>
                    </a:p>
                    <a:p>
                      <a:endParaRPr lang="en-US" sz="2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“This week you</a:t>
                      </a:r>
                      <a:r>
                        <a:rPr lang="en-US" sz="2000" baseline="0" dirty="0" smtClean="0"/>
                        <a:t> must complete the following :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000" baseline="0" dirty="0" smtClean="0"/>
                        <a:t>Task 1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000" baseline="0" dirty="0" smtClean="0"/>
                        <a:t>Task 2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000" baseline="0" dirty="0" smtClean="0"/>
                        <a:t>Task 3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2000" baseline="0" dirty="0" smtClean="0"/>
                        <a:t>Teams </a:t>
                      </a:r>
                      <a:r>
                        <a:rPr lang="en-US" sz="2000" baseline="0" dirty="0" smtClean="0"/>
                        <a:t>can decide </a:t>
                      </a:r>
                      <a:r>
                        <a:rPr lang="en-US" sz="2000" baseline="0" dirty="0" smtClean="0"/>
                        <a:t>which task they want to complete first.”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Team</a:t>
                      </a:r>
                      <a:r>
                        <a:rPr lang="en-US" sz="2000" baseline="0" dirty="0" smtClean="0"/>
                        <a:t> formed by teacher, but student choice in:</a:t>
                      </a:r>
                    </a:p>
                    <a:p>
                      <a:pPr marL="177800" indent="-177800">
                        <a:buFont typeface="Arial" panose="020B0604020202020204" pitchFamily="34" charset="0"/>
                        <a:buChar char="•"/>
                      </a:pPr>
                      <a:r>
                        <a:rPr lang="en-US" sz="2000" baseline="0" dirty="0" smtClean="0"/>
                        <a:t>Roles</a:t>
                      </a:r>
                    </a:p>
                    <a:p>
                      <a:pPr marL="177800" indent="-177800">
                        <a:buFont typeface="Arial" panose="020B0604020202020204" pitchFamily="34" charset="0"/>
                        <a:buChar char="•"/>
                      </a:pPr>
                      <a:r>
                        <a:rPr lang="en-US" sz="2000" baseline="0" dirty="0" smtClean="0"/>
                        <a:t>Responsibilities</a:t>
                      </a:r>
                      <a:endParaRPr lang="en-US" sz="2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Teams</a:t>
                      </a:r>
                      <a:r>
                        <a:rPr lang="en-US" sz="2000" baseline="0" dirty="0" smtClean="0"/>
                        <a:t> and/or </a:t>
                      </a:r>
                      <a:r>
                        <a:rPr lang="en-US" sz="2000" dirty="0" smtClean="0"/>
                        <a:t>students</a:t>
                      </a:r>
                      <a:r>
                        <a:rPr lang="en-US" sz="2000" baseline="0" dirty="0" smtClean="0"/>
                        <a:t> choose: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000" baseline="0" dirty="0" smtClean="0"/>
                        <a:t>Due dates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000" baseline="0" dirty="0" smtClean="0"/>
                        <a:t>Schedule conference times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2555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96</Words>
  <Application>Microsoft Office PowerPoint</Application>
  <PresentationFormat>On-screen Show (4:3)</PresentationFormat>
  <Paragraphs>28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Ways to Offer Voice and Choice</vt:lpstr>
      <vt:lpstr>Limited Student Voice &amp; Choice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Ways to Offer Voice and Choice</dc:title>
  <dc:creator>ocm boces</dc:creator>
  <cp:lastModifiedBy>ocm boces</cp:lastModifiedBy>
  <cp:revision>2</cp:revision>
  <dcterms:created xsi:type="dcterms:W3CDTF">2015-11-16T16:13:38Z</dcterms:created>
  <dcterms:modified xsi:type="dcterms:W3CDTF">2015-11-16T16:28:35Z</dcterms:modified>
</cp:coreProperties>
</file>